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48" r:id="rId2"/>
    <p:sldId id="306" r:id="rId3"/>
    <p:sldId id="346" r:id="rId4"/>
    <p:sldId id="368" r:id="rId5"/>
    <p:sldId id="372" r:id="rId6"/>
    <p:sldId id="373" r:id="rId7"/>
    <p:sldId id="351" r:id="rId8"/>
    <p:sldId id="365" r:id="rId9"/>
    <p:sldId id="347" r:id="rId10"/>
    <p:sldId id="353" r:id="rId11"/>
    <p:sldId id="356" r:id="rId12"/>
    <p:sldId id="359" r:id="rId13"/>
    <p:sldId id="366" r:id="rId14"/>
    <p:sldId id="3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1844D2"/>
    <a:srgbClr val="233DA9"/>
    <a:srgbClr val="1D328B"/>
    <a:srgbClr val="0E3D9A"/>
    <a:srgbClr val="163692"/>
    <a:srgbClr val="172391"/>
    <a:srgbClr val="174891"/>
    <a:srgbClr val="0033CC"/>
    <a:srgbClr val="003B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88C1E-DF9A-47A7-88C0-F9C039516CC7}" v="25" dt="2023-11-25T17:48:06.4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ter, Marie" userId="b3fe0ccd-3735-4819-81dc-9c1c697758f6" providerId="ADAL" clId="{1FD88C1E-DF9A-47A7-88C0-F9C039516CC7}"/>
    <pc:docChg chg="undo custSel addSld delSld modSld">
      <pc:chgData name="Carter, Marie" userId="b3fe0ccd-3735-4819-81dc-9c1c697758f6" providerId="ADAL" clId="{1FD88C1E-DF9A-47A7-88C0-F9C039516CC7}" dt="2023-11-25T18:10:48.787" v="491" actId="47"/>
      <pc:docMkLst>
        <pc:docMk/>
      </pc:docMkLst>
      <pc:sldChg chg="del">
        <pc:chgData name="Carter, Marie" userId="b3fe0ccd-3735-4819-81dc-9c1c697758f6" providerId="ADAL" clId="{1FD88C1E-DF9A-47A7-88C0-F9C039516CC7}" dt="2023-11-25T18:10:40.524" v="488" actId="47"/>
        <pc:sldMkLst>
          <pc:docMk/>
          <pc:sldMk cId="1169936834" sldId="305"/>
        </pc:sldMkLst>
      </pc:sldChg>
      <pc:sldChg chg="addSp delSp modSp mod">
        <pc:chgData name="Carter, Marie" userId="b3fe0ccd-3735-4819-81dc-9c1c697758f6" providerId="ADAL" clId="{1FD88C1E-DF9A-47A7-88C0-F9C039516CC7}" dt="2023-11-25T17:43:43.559" v="375" actId="1038"/>
        <pc:sldMkLst>
          <pc:docMk/>
          <pc:sldMk cId="2495224873" sldId="347"/>
        </pc:sldMkLst>
        <pc:spChg chg="mod">
          <ac:chgData name="Carter, Marie" userId="b3fe0ccd-3735-4819-81dc-9c1c697758f6" providerId="ADAL" clId="{1FD88C1E-DF9A-47A7-88C0-F9C039516CC7}" dt="2023-11-25T17:32:11.912" v="167" actId="20577"/>
          <ac:spMkLst>
            <pc:docMk/>
            <pc:sldMk cId="2495224873" sldId="347"/>
            <ac:spMk id="5" creationId="{CE6045BE-1125-3D00-7F48-F4C8D3D90093}"/>
          </ac:spMkLst>
        </pc:spChg>
        <pc:picChg chg="del">
          <ac:chgData name="Carter, Marie" userId="b3fe0ccd-3735-4819-81dc-9c1c697758f6" providerId="ADAL" clId="{1FD88C1E-DF9A-47A7-88C0-F9C039516CC7}" dt="2023-11-25T17:34:35.614" v="188" actId="478"/>
          <ac:picMkLst>
            <pc:docMk/>
            <pc:sldMk cId="2495224873" sldId="347"/>
            <ac:picMk id="2" creationId="{F4CAFBCB-5B14-8C14-0CBA-5EE04601B48F}"/>
          </ac:picMkLst>
        </pc:picChg>
        <pc:picChg chg="add mod">
          <ac:chgData name="Carter, Marie" userId="b3fe0ccd-3735-4819-81dc-9c1c697758f6" providerId="ADAL" clId="{1FD88C1E-DF9A-47A7-88C0-F9C039516CC7}" dt="2023-11-25T17:32:53.342" v="173" actId="14100"/>
          <ac:picMkLst>
            <pc:docMk/>
            <pc:sldMk cId="2495224873" sldId="347"/>
            <ac:picMk id="3" creationId="{A2B95CE2-3999-8CAC-A045-7BDC9571D157}"/>
          </ac:picMkLst>
        </pc:picChg>
        <pc:picChg chg="del">
          <ac:chgData name="Carter, Marie" userId="b3fe0ccd-3735-4819-81dc-9c1c697758f6" providerId="ADAL" clId="{1FD88C1E-DF9A-47A7-88C0-F9C039516CC7}" dt="2023-11-25T17:32:47.509" v="171" actId="478"/>
          <ac:picMkLst>
            <pc:docMk/>
            <pc:sldMk cId="2495224873" sldId="347"/>
            <ac:picMk id="6" creationId="{C6352E8F-8BBB-9A0B-4AC5-9916CAD22C58}"/>
          </ac:picMkLst>
        </pc:picChg>
        <pc:picChg chg="add mod">
          <ac:chgData name="Carter, Marie" userId="b3fe0ccd-3735-4819-81dc-9c1c697758f6" providerId="ADAL" clId="{1FD88C1E-DF9A-47A7-88C0-F9C039516CC7}" dt="2023-11-25T17:33:44.997" v="183" actId="14100"/>
          <ac:picMkLst>
            <pc:docMk/>
            <pc:sldMk cId="2495224873" sldId="347"/>
            <ac:picMk id="7" creationId="{3CB525F7-C41E-05F8-6806-BFD9B0CA5A0D}"/>
          </ac:picMkLst>
        </pc:picChg>
        <pc:picChg chg="add del">
          <ac:chgData name="Carter, Marie" userId="b3fe0ccd-3735-4819-81dc-9c1c697758f6" providerId="ADAL" clId="{1FD88C1E-DF9A-47A7-88C0-F9C039516CC7}" dt="2023-11-25T17:33:27.116" v="179" actId="478"/>
          <ac:picMkLst>
            <pc:docMk/>
            <pc:sldMk cId="2495224873" sldId="347"/>
            <ac:picMk id="8" creationId="{61F1D15C-E027-E10A-9EA2-40EFDE27AE13}"/>
          </ac:picMkLst>
        </pc:picChg>
        <pc:picChg chg="add del mod">
          <ac:chgData name="Carter, Marie" userId="b3fe0ccd-3735-4819-81dc-9c1c697758f6" providerId="ADAL" clId="{1FD88C1E-DF9A-47A7-88C0-F9C039516CC7}" dt="2023-11-25T17:42:39.224" v="362" actId="478"/>
          <ac:picMkLst>
            <pc:docMk/>
            <pc:sldMk cId="2495224873" sldId="347"/>
            <ac:picMk id="10" creationId="{F7A8AAD0-4BD7-6F0A-F8D8-2C91BC15CBF9}"/>
          </ac:picMkLst>
        </pc:picChg>
        <pc:picChg chg="add del mod">
          <ac:chgData name="Carter, Marie" userId="b3fe0ccd-3735-4819-81dc-9c1c697758f6" providerId="ADAL" clId="{1FD88C1E-DF9A-47A7-88C0-F9C039516CC7}" dt="2023-11-25T17:43:29.612" v="368" actId="478"/>
          <ac:picMkLst>
            <pc:docMk/>
            <pc:sldMk cId="2495224873" sldId="347"/>
            <ac:picMk id="11" creationId="{32A102A1-BF62-2B2B-CD64-626B908C6D6F}"/>
          </ac:picMkLst>
        </pc:picChg>
        <pc:picChg chg="add mod">
          <ac:chgData name="Carter, Marie" userId="b3fe0ccd-3735-4819-81dc-9c1c697758f6" providerId="ADAL" clId="{1FD88C1E-DF9A-47A7-88C0-F9C039516CC7}" dt="2023-11-25T17:43:43.559" v="375" actId="1038"/>
          <ac:picMkLst>
            <pc:docMk/>
            <pc:sldMk cId="2495224873" sldId="347"/>
            <ac:picMk id="12" creationId="{B1E9B912-661A-3F78-E9EF-4203FD4A14BE}"/>
          </ac:picMkLst>
        </pc:picChg>
      </pc:sldChg>
      <pc:sldChg chg="modSp mod">
        <pc:chgData name="Carter, Marie" userId="b3fe0ccd-3735-4819-81dc-9c1c697758f6" providerId="ADAL" clId="{1FD88C1E-DF9A-47A7-88C0-F9C039516CC7}" dt="2023-11-25T17:47:38.510" v="441" actId="20577"/>
        <pc:sldMkLst>
          <pc:docMk/>
          <pc:sldMk cId="3555881555" sldId="348"/>
        </pc:sldMkLst>
        <pc:spChg chg="mod">
          <ac:chgData name="Carter, Marie" userId="b3fe0ccd-3735-4819-81dc-9c1c697758f6" providerId="ADAL" clId="{1FD88C1E-DF9A-47A7-88C0-F9C039516CC7}" dt="2023-11-25T17:21:47.003" v="55" actId="20577"/>
          <ac:spMkLst>
            <pc:docMk/>
            <pc:sldMk cId="3555881555" sldId="348"/>
            <ac:spMk id="2" creationId="{9C4411EC-BF33-9FBD-6AF3-BF8B6BB3E3F0}"/>
          </ac:spMkLst>
        </pc:spChg>
        <pc:spChg chg="mod">
          <ac:chgData name="Carter, Marie" userId="b3fe0ccd-3735-4819-81dc-9c1c697758f6" providerId="ADAL" clId="{1FD88C1E-DF9A-47A7-88C0-F9C039516CC7}" dt="2023-11-25T17:21:29.316" v="9" actId="20577"/>
          <ac:spMkLst>
            <pc:docMk/>
            <pc:sldMk cId="3555881555" sldId="348"/>
            <ac:spMk id="7" creationId="{DBB6BBA0-0733-5635-0D56-724D60D1BE5A}"/>
          </ac:spMkLst>
        </pc:spChg>
        <pc:spChg chg="mod">
          <ac:chgData name="Carter, Marie" userId="b3fe0ccd-3735-4819-81dc-9c1c697758f6" providerId="ADAL" clId="{1FD88C1E-DF9A-47A7-88C0-F9C039516CC7}" dt="2023-11-25T17:47:38.510" v="441" actId="20577"/>
          <ac:spMkLst>
            <pc:docMk/>
            <pc:sldMk cId="3555881555" sldId="348"/>
            <ac:spMk id="8" creationId="{48EA89B1-B73D-F375-F994-7AE2D10231C1}"/>
          </ac:spMkLst>
        </pc:spChg>
      </pc:sldChg>
      <pc:sldChg chg="addSp delSp modSp mod">
        <pc:chgData name="Carter, Marie" userId="b3fe0ccd-3735-4819-81dc-9c1c697758f6" providerId="ADAL" clId="{1FD88C1E-DF9A-47A7-88C0-F9C039516CC7}" dt="2023-11-25T17:48:22.746" v="487" actId="20577"/>
        <pc:sldMkLst>
          <pc:docMk/>
          <pc:sldMk cId="2363270267" sldId="351"/>
        </pc:sldMkLst>
        <pc:spChg chg="mod">
          <ac:chgData name="Carter, Marie" userId="b3fe0ccd-3735-4819-81dc-9c1c697758f6" providerId="ADAL" clId="{1FD88C1E-DF9A-47A7-88C0-F9C039516CC7}" dt="2023-11-25T17:31:36.229" v="117" actId="20577"/>
          <ac:spMkLst>
            <pc:docMk/>
            <pc:sldMk cId="2363270267" sldId="351"/>
            <ac:spMk id="5" creationId="{CE6045BE-1125-3D00-7F48-F4C8D3D90093}"/>
          </ac:spMkLst>
        </pc:spChg>
        <pc:spChg chg="add mod">
          <ac:chgData name="Carter, Marie" userId="b3fe0ccd-3735-4819-81dc-9c1c697758f6" providerId="ADAL" clId="{1FD88C1E-DF9A-47A7-88C0-F9C039516CC7}" dt="2023-11-25T17:48:22.746" v="487" actId="20577"/>
          <ac:spMkLst>
            <pc:docMk/>
            <pc:sldMk cId="2363270267" sldId="351"/>
            <ac:spMk id="8" creationId="{9CB4CB9B-55A0-0DD7-1B3D-095F337106F4}"/>
          </ac:spMkLst>
        </pc:spChg>
        <pc:picChg chg="add del mod">
          <ac:chgData name="Carter, Marie" userId="b3fe0ccd-3735-4819-81dc-9c1c697758f6" providerId="ADAL" clId="{1FD88C1E-DF9A-47A7-88C0-F9C039516CC7}" dt="2023-11-25T17:31:25.953" v="98" actId="478"/>
          <ac:picMkLst>
            <pc:docMk/>
            <pc:sldMk cId="2363270267" sldId="351"/>
            <ac:picMk id="2" creationId="{33369C0C-390C-1F88-892D-BBF7F5CB02CC}"/>
          </ac:picMkLst>
        </pc:picChg>
        <pc:picChg chg="del">
          <ac:chgData name="Carter, Marie" userId="b3fe0ccd-3735-4819-81dc-9c1c697758f6" providerId="ADAL" clId="{1FD88C1E-DF9A-47A7-88C0-F9C039516CC7}" dt="2023-11-25T17:26:21.963" v="62" actId="478"/>
          <ac:picMkLst>
            <pc:docMk/>
            <pc:sldMk cId="2363270267" sldId="351"/>
            <ac:picMk id="3" creationId="{14E01890-916C-EF0A-0419-BD7830B0581A}"/>
          </ac:picMkLst>
        </pc:picChg>
        <pc:picChg chg="del">
          <ac:chgData name="Carter, Marie" userId="b3fe0ccd-3735-4819-81dc-9c1c697758f6" providerId="ADAL" clId="{1FD88C1E-DF9A-47A7-88C0-F9C039516CC7}" dt="2023-11-25T17:26:22.699" v="63" actId="478"/>
          <ac:picMkLst>
            <pc:docMk/>
            <pc:sldMk cId="2363270267" sldId="351"/>
            <ac:picMk id="4" creationId="{A2548BDB-26C2-880B-EDAB-492E2352E80B}"/>
          </ac:picMkLst>
        </pc:picChg>
        <pc:picChg chg="add del mod">
          <ac:chgData name="Carter, Marie" userId="b3fe0ccd-3735-4819-81dc-9c1c697758f6" providerId="ADAL" clId="{1FD88C1E-DF9A-47A7-88C0-F9C039516CC7}" dt="2023-11-25T17:31:26.864" v="99" actId="478"/>
          <ac:picMkLst>
            <pc:docMk/>
            <pc:sldMk cId="2363270267" sldId="351"/>
            <ac:picMk id="6" creationId="{54C1D4AE-1CDC-1BA4-6BA5-7B09977364CF}"/>
          </ac:picMkLst>
        </pc:picChg>
        <pc:picChg chg="add del mod">
          <ac:chgData name="Carter, Marie" userId="b3fe0ccd-3735-4819-81dc-9c1c697758f6" providerId="ADAL" clId="{1FD88C1E-DF9A-47A7-88C0-F9C039516CC7}" dt="2023-11-25T17:31:12.656" v="95" actId="478"/>
          <ac:picMkLst>
            <pc:docMk/>
            <pc:sldMk cId="2363270267" sldId="351"/>
            <ac:picMk id="7" creationId="{15249400-465C-74B6-C49C-7877F8C0D22A}"/>
          </ac:picMkLst>
        </pc:picChg>
      </pc:sldChg>
      <pc:sldChg chg="addSp delSp modSp mod">
        <pc:chgData name="Carter, Marie" userId="b3fe0ccd-3735-4819-81dc-9c1c697758f6" providerId="ADAL" clId="{1FD88C1E-DF9A-47A7-88C0-F9C039516CC7}" dt="2023-11-25T17:36:32.146" v="233" actId="14100"/>
        <pc:sldMkLst>
          <pc:docMk/>
          <pc:sldMk cId="2202851382" sldId="353"/>
        </pc:sldMkLst>
        <pc:spChg chg="mod">
          <ac:chgData name="Carter, Marie" userId="b3fe0ccd-3735-4819-81dc-9c1c697758f6" providerId="ADAL" clId="{1FD88C1E-DF9A-47A7-88C0-F9C039516CC7}" dt="2023-11-25T17:35:04.583" v="219" actId="20577"/>
          <ac:spMkLst>
            <pc:docMk/>
            <pc:sldMk cId="2202851382" sldId="353"/>
            <ac:spMk id="5" creationId="{CE6045BE-1125-3D00-7F48-F4C8D3D90093}"/>
          </ac:spMkLst>
        </pc:spChg>
        <pc:picChg chg="add del">
          <ac:chgData name="Carter, Marie" userId="b3fe0ccd-3735-4819-81dc-9c1c697758f6" providerId="ADAL" clId="{1FD88C1E-DF9A-47A7-88C0-F9C039516CC7}" dt="2023-11-25T17:36:27.845" v="232" actId="478"/>
          <ac:picMkLst>
            <pc:docMk/>
            <pc:sldMk cId="2202851382" sldId="353"/>
            <ac:picMk id="2" creationId="{9868897D-6C45-E0C6-5BED-E22D2E524EA0}"/>
          </ac:picMkLst>
        </pc:picChg>
        <pc:picChg chg="del">
          <ac:chgData name="Carter, Marie" userId="b3fe0ccd-3735-4819-81dc-9c1c697758f6" providerId="ADAL" clId="{1FD88C1E-DF9A-47A7-88C0-F9C039516CC7}" dt="2023-11-25T17:35:35.690" v="225" actId="478"/>
          <ac:picMkLst>
            <pc:docMk/>
            <pc:sldMk cId="2202851382" sldId="353"/>
            <ac:picMk id="3" creationId="{822E88A9-3C9F-B5A3-AB41-6BAF0C4E78C2}"/>
          </ac:picMkLst>
        </pc:picChg>
        <pc:picChg chg="add mod">
          <ac:chgData name="Carter, Marie" userId="b3fe0ccd-3735-4819-81dc-9c1c697758f6" providerId="ADAL" clId="{1FD88C1E-DF9A-47A7-88C0-F9C039516CC7}" dt="2023-11-25T17:35:40.882" v="226" actId="14100"/>
          <ac:picMkLst>
            <pc:docMk/>
            <pc:sldMk cId="2202851382" sldId="353"/>
            <ac:picMk id="4" creationId="{4D4F72A9-5FED-E111-5387-3487BBF40707}"/>
          </ac:picMkLst>
        </pc:picChg>
        <pc:picChg chg="add mod">
          <ac:chgData name="Carter, Marie" userId="b3fe0ccd-3735-4819-81dc-9c1c697758f6" providerId="ADAL" clId="{1FD88C1E-DF9A-47A7-88C0-F9C039516CC7}" dt="2023-11-25T17:36:32.146" v="233" actId="14100"/>
          <ac:picMkLst>
            <pc:docMk/>
            <pc:sldMk cId="2202851382" sldId="353"/>
            <ac:picMk id="6" creationId="{6D5CA28D-36A0-839F-CC41-3C3A36BE63E2}"/>
          </ac:picMkLst>
        </pc:picChg>
      </pc:sldChg>
      <pc:sldChg chg="addSp delSp modSp mod">
        <pc:chgData name="Carter, Marie" userId="b3fe0ccd-3735-4819-81dc-9c1c697758f6" providerId="ADAL" clId="{1FD88C1E-DF9A-47A7-88C0-F9C039516CC7}" dt="2023-11-25T17:44:31.949" v="403" actId="1038"/>
        <pc:sldMkLst>
          <pc:docMk/>
          <pc:sldMk cId="1430466402" sldId="356"/>
        </pc:sldMkLst>
        <pc:spChg chg="mod">
          <ac:chgData name="Carter, Marie" userId="b3fe0ccd-3735-4819-81dc-9c1c697758f6" providerId="ADAL" clId="{1FD88C1E-DF9A-47A7-88C0-F9C039516CC7}" dt="2023-11-25T17:37:11.895" v="256" actId="20577"/>
          <ac:spMkLst>
            <pc:docMk/>
            <pc:sldMk cId="1430466402" sldId="356"/>
            <ac:spMk id="5" creationId="{CE6045BE-1125-3D00-7F48-F4C8D3D90093}"/>
          </ac:spMkLst>
        </pc:spChg>
        <pc:graphicFrameChg chg="add del mod">
          <ac:chgData name="Carter, Marie" userId="b3fe0ccd-3735-4819-81dc-9c1c697758f6" providerId="ADAL" clId="{1FD88C1E-DF9A-47A7-88C0-F9C039516CC7}" dt="2023-11-25T17:41:20.211" v="351" actId="478"/>
          <ac:graphicFrameMkLst>
            <pc:docMk/>
            <pc:sldMk cId="1430466402" sldId="356"/>
            <ac:graphicFrameMk id="8" creationId="{EBC60975-09E3-4868-9766-35F6E2C5E0A7}"/>
          </ac:graphicFrameMkLst>
        </pc:graphicFrameChg>
        <pc:picChg chg="del">
          <ac:chgData name="Carter, Marie" userId="b3fe0ccd-3735-4819-81dc-9c1c697758f6" providerId="ADAL" clId="{1FD88C1E-DF9A-47A7-88C0-F9C039516CC7}" dt="2023-11-25T17:40:57.704" v="346" actId="478"/>
          <ac:picMkLst>
            <pc:docMk/>
            <pc:sldMk cId="1430466402" sldId="356"/>
            <ac:picMk id="2" creationId="{B239E89D-C79A-DBED-9275-6C564E6F50CD}"/>
          </ac:picMkLst>
        </pc:picChg>
        <pc:picChg chg="del">
          <ac:chgData name="Carter, Marie" userId="b3fe0ccd-3735-4819-81dc-9c1c697758f6" providerId="ADAL" clId="{1FD88C1E-DF9A-47A7-88C0-F9C039516CC7}" dt="2023-11-25T17:41:37.512" v="355" actId="478"/>
          <ac:picMkLst>
            <pc:docMk/>
            <pc:sldMk cId="1430466402" sldId="356"/>
            <ac:picMk id="3" creationId="{D4736BB8-8422-64F3-A057-8765980ED2F4}"/>
          </ac:picMkLst>
        </pc:picChg>
        <pc:picChg chg="del">
          <ac:chgData name="Carter, Marie" userId="b3fe0ccd-3735-4819-81dc-9c1c697758f6" providerId="ADAL" clId="{1FD88C1E-DF9A-47A7-88C0-F9C039516CC7}" dt="2023-11-25T17:44:09.338" v="376" actId="478"/>
          <ac:picMkLst>
            <pc:docMk/>
            <pc:sldMk cId="1430466402" sldId="356"/>
            <ac:picMk id="4" creationId="{A115F05E-039F-4A0C-FC6B-177DEA7208A6}"/>
          </ac:picMkLst>
        </pc:picChg>
        <pc:picChg chg="add del mod">
          <ac:chgData name="Carter, Marie" userId="b3fe0ccd-3735-4819-81dc-9c1c697758f6" providerId="ADAL" clId="{1FD88C1E-DF9A-47A7-88C0-F9C039516CC7}" dt="2023-11-25T17:42:09.893" v="360" actId="478"/>
          <ac:picMkLst>
            <pc:docMk/>
            <pc:sldMk cId="1430466402" sldId="356"/>
            <ac:picMk id="7" creationId="{6DFC75DA-56FD-22A3-166A-8BFBF0232F8F}"/>
          </ac:picMkLst>
        </pc:picChg>
        <pc:picChg chg="add mod">
          <ac:chgData name="Carter, Marie" userId="b3fe0ccd-3735-4819-81dc-9c1c697758f6" providerId="ADAL" clId="{1FD88C1E-DF9A-47A7-88C0-F9C039516CC7}" dt="2023-11-25T17:41:41.247" v="356" actId="14100"/>
          <ac:picMkLst>
            <pc:docMk/>
            <pc:sldMk cId="1430466402" sldId="356"/>
            <ac:picMk id="10" creationId="{FC4D25CC-2464-8016-3FF0-14AAEAD5C82A}"/>
          </ac:picMkLst>
        </pc:picChg>
        <pc:picChg chg="add mod">
          <ac:chgData name="Carter, Marie" userId="b3fe0ccd-3735-4819-81dc-9c1c697758f6" providerId="ADAL" clId="{1FD88C1E-DF9A-47A7-88C0-F9C039516CC7}" dt="2023-11-25T17:42:13.693" v="361" actId="14100"/>
          <ac:picMkLst>
            <pc:docMk/>
            <pc:sldMk cId="1430466402" sldId="356"/>
            <ac:picMk id="11" creationId="{94F38CBE-E100-2439-718E-D5EFFF34061A}"/>
          </ac:picMkLst>
        </pc:picChg>
        <pc:picChg chg="add mod">
          <ac:chgData name="Carter, Marie" userId="b3fe0ccd-3735-4819-81dc-9c1c697758f6" providerId="ADAL" clId="{1FD88C1E-DF9A-47A7-88C0-F9C039516CC7}" dt="2023-11-25T17:44:31.949" v="403" actId="1038"/>
          <ac:picMkLst>
            <pc:docMk/>
            <pc:sldMk cId="1430466402" sldId="356"/>
            <ac:picMk id="12" creationId="{87E965C7-76EF-F95B-2F35-A027F19F09D4}"/>
          </ac:picMkLst>
        </pc:picChg>
      </pc:sldChg>
      <pc:sldChg chg="addSp delSp modSp mod">
        <pc:chgData name="Carter, Marie" userId="b3fe0ccd-3735-4819-81dc-9c1c697758f6" providerId="ADAL" clId="{1FD88C1E-DF9A-47A7-88C0-F9C039516CC7}" dt="2023-11-25T17:38:15.271" v="274" actId="14100"/>
        <pc:sldMkLst>
          <pc:docMk/>
          <pc:sldMk cId="3108808819" sldId="359"/>
        </pc:sldMkLst>
        <pc:spChg chg="mod">
          <ac:chgData name="Carter, Marie" userId="b3fe0ccd-3735-4819-81dc-9c1c697758f6" providerId="ADAL" clId="{1FD88C1E-DF9A-47A7-88C0-F9C039516CC7}" dt="2023-11-25T17:37:21.103" v="264" actId="20577"/>
          <ac:spMkLst>
            <pc:docMk/>
            <pc:sldMk cId="3108808819" sldId="359"/>
            <ac:spMk id="5" creationId="{CE6045BE-1125-3D00-7F48-F4C8D3D90093}"/>
          </ac:spMkLst>
        </pc:spChg>
        <pc:picChg chg="add mod">
          <ac:chgData name="Carter, Marie" userId="b3fe0ccd-3735-4819-81dc-9c1c697758f6" providerId="ADAL" clId="{1FD88C1E-DF9A-47A7-88C0-F9C039516CC7}" dt="2023-11-25T17:37:42.786" v="269" actId="14100"/>
          <ac:picMkLst>
            <pc:docMk/>
            <pc:sldMk cId="3108808819" sldId="359"/>
            <ac:picMk id="2" creationId="{D71662F4-7694-1AD8-FDB9-DC87CFEB6913}"/>
          </ac:picMkLst>
        </pc:picChg>
        <pc:picChg chg="del">
          <ac:chgData name="Carter, Marie" userId="b3fe0ccd-3735-4819-81dc-9c1c697758f6" providerId="ADAL" clId="{1FD88C1E-DF9A-47A7-88C0-F9C039516CC7}" dt="2023-11-25T17:37:37.730" v="268" actId="478"/>
          <ac:picMkLst>
            <pc:docMk/>
            <pc:sldMk cId="3108808819" sldId="359"/>
            <ac:picMk id="3" creationId="{88128DEC-2E71-F04D-005A-599188D1AF10}"/>
          </ac:picMkLst>
        </pc:picChg>
        <pc:picChg chg="del">
          <ac:chgData name="Carter, Marie" userId="b3fe0ccd-3735-4819-81dc-9c1c697758f6" providerId="ADAL" clId="{1FD88C1E-DF9A-47A7-88C0-F9C039516CC7}" dt="2023-11-25T17:38:10.730" v="273" actId="478"/>
          <ac:picMkLst>
            <pc:docMk/>
            <pc:sldMk cId="3108808819" sldId="359"/>
            <ac:picMk id="4" creationId="{4643D886-4070-C4BE-F44A-0841480F7912}"/>
          </ac:picMkLst>
        </pc:picChg>
        <pc:picChg chg="add mod">
          <ac:chgData name="Carter, Marie" userId="b3fe0ccd-3735-4819-81dc-9c1c697758f6" providerId="ADAL" clId="{1FD88C1E-DF9A-47A7-88C0-F9C039516CC7}" dt="2023-11-25T17:38:15.271" v="274" actId="14100"/>
          <ac:picMkLst>
            <pc:docMk/>
            <pc:sldMk cId="3108808819" sldId="359"/>
            <ac:picMk id="6" creationId="{C0077F64-0C6B-22C7-0615-D475156B10CE}"/>
          </ac:picMkLst>
        </pc:picChg>
      </pc:sldChg>
      <pc:sldChg chg="modSp del mod">
        <pc:chgData name="Carter, Marie" userId="b3fe0ccd-3735-4819-81dc-9c1c697758f6" providerId="ADAL" clId="{1FD88C1E-DF9A-47A7-88C0-F9C039516CC7}" dt="2023-11-25T18:10:44.833" v="489" actId="47"/>
        <pc:sldMkLst>
          <pc:docMk/>
          <pc:sldMk cId="1113619475" sldId="360"/>
        </pc:sldMkLst>
        <pc:spChg chg="mod">
          <ac:chgData name="Carter, Marie" userId="b3fe0ccd-3735-4819-81dc-9c1c697758f6" providerId="ADAL" clId="{1FD88C1E-DF9A-47A7-88C0-F9C039516CC7}" dt="2023-11-25T17:36:42.571" v="248" actId="20577"/>
          <ac:spMkLst>
            <pc:docMk/>
            <pc:sldMk cId="1113619475" sldId="360"/>
            <ac:spMk id="5" creationId="{CE6045BE-1125-3D00-7F48-F4C8D3D90093}"/>
          </ac:spMkLst>
        </pc:spChg>
      </pc:sldChg>
      <pc:sldChg chg="modSp del mod">
        <pc:chgData name="Carter, Marie" userId="b3fe0ccd-3735-4819-81dc-9c1c697758f6" providerId="ADAL" clId="{1FD88C1E-DF9A-47A7-88C0-F9C039516CC7}" dt="2023-11-25T18:10:46.840" v="490" actId="47"/>
        <pc:sldMkLst>
          <pc:docMk/>
          <pc:sldMk cId="3590829799" sldId="362"/>
        </pc:sldMkLst>
        <pc:spChg chg="mod">
          <ac:chgData name="Carter, Marie" userId="b3fe0ccd-3735-4819-81dc-9c1c697758f6" providerId="ADAL" clId="{1FD88C1E-DF9A-47A7-88C0-F9C039516CC7}" dt="2023-11-25T17:39:15.732" v="332" actId="20577"/>
          <ac:spMkLst>
            <pc:docMk/>
            <pc:sldMk cId="3590829799" sldId="362"/>
            <ac:spMk id="5" creationId="{CE6045BE-1125-3D00-7F48-F4C8D3D90093}"/>
          </ac:spMkLst>
        </pc:spChg>
        <pc:graphicFrameChg chg="modGraphic">
          <ac:chgData name="Carter, Marie" userId="b3fe0ccd-3735-4819-81dc-9c1c697758f6" providerId="ADAL" clId="{1FD88C1E-DF9A-47A7-88C0-F9C039516CC7}" dt="2023-11-25T17:38:57.532" v="316" actId="20577"/>
          <ac:graphicFrameMkLst>
            <pc:docMk/>
            <pc:sldMk cId="3590829799" sldId="362"/>
            <ac:graphicFrameMk id="2" creationId="{555400C6-A5A8-8023-77BF-E2C0C1EC1CFE}"/>
          </ac:graphicFrameMkLst>
        </pc:graphicFrameChg>
      </pc:sldChg>
      <pc:sldChg chg="modSp mod">
        <pc:chgData name="Carter, Marie" userId="b3fe0ccd-3735-4819-81dc-9c1c697758f6" providerId="ADAL" clId="{1FD88C1E-DF9A-47A7-88C0-F9C039516CC7}" dt="2023-11-25T17:22:34.206" v="61" actId="1582"/>
        <pc:sldMkLst>
          <pc:docMk/>
          <pc:sldMk cId="887352772" sldId="364"/>
        </pc:sldMkLst>
        <pc:picChg chg="mod">
          <ac:chgData name="Carter, Marie" userId="b3fe0ccd-3735-4819-81dc-9c1c697758f6" providerId="ADAL" clId="{1FD88C1E-DF9A-47A7-88C0-F9C039516CC7}" dt="2023-11-25T17:22:28.881" v="60" actId="208"/>
          <ac:picMkLst>
            <pc:docMk/>
            <pc:sldMk cId="887352772" sldId="364"/>
            <ac:picMk id="2" creationId="{0FAE23F7-57FA-157A-EDBD-C308E6064874}"/>
          </ac:picMkLst>
        </pc:picChg>
        <pc:picChg chg="mod">
          <ac:chgData name="Carter, Marie" userId="b3fe0ccd-3735-4819-81dc-9c1c697758f6" providerId="ADAL" clId="{1FD88C1E-DF9A-47A7-88C0-F9C039516CC7}" dt="2023-11-25T17:22:34.206" v="61" actId="1582"/>
          <ac:picMkLst>
            <pc:docMk/>
            <pc:sldMk cId="887352772" sldId="364"/>
            <ac:picMk id="3" creationId="{777A1470-069B-D99F-8B38-C09473DFC145}"/>
          </ac:picMkLst>
        </pc:picChg>
      </pc:sldChg>
      <pc:sldChg chg="modSp add mod">
        <pc:chgData name="Carter, Marie" userId="b3fe0ccd-3735-4819-81dc-9c1c697758f6" providerId="ADAL" clId="{1FD88C1E-DF9A-47A7-88C0-F9C039516CC7}" dt="2023-11-25T17:31:58.005" v="138" actId="1076"/>
        <pc:sldMkLst>
          <pc:docMk/>
          <pc:sldMk cId="3367913183" sldId="365"/>
        </pc:sldMkLst>
        <pc:spChg chg="mod">
          <ac:chgData name="Carter, Marie" userId="b3fe0ccd-3735-4819-81dc-9c1c697758f6" providerId="ADAL" clId="{1FD88C1E-DF9A-47A7-88C0-F9C039516CC7}" dt="2023-11-25T17:31:43.284" v="135" actId="20577"/>
          <ac:spMkLst>
            <pc:docMk/>
            <pc:sldMk cId="3367913183" sldId="365"/>
            <ac:spMk id="5" creationId="{CE6045BE-1125-3D00-7F48-F4C8D3D90093}"/>
          </ac:spMkLst>
        </pc:spChg>
        <pc:picChg chg="mod">
          <ac:chgData name="Carter, Marie" userId="b3fe0ccd-3735-4819-81dc-9c1c697758f6" providerId="ADAL" clId="{1FD88C1E-DF9A-47A7-88C0-F9C039516CC7}" dt="2023-11-25T17:31:54.533" v="137" actId="1076"/>
          <ac:picMkLst>
            <pc:docMk/>
            <pc:sldMk cId="3367913183" sldId="365"/>
            <ac:picMk id="2" creationId="{33369C0C-390C-1F88-892D-BBF7F5CB02CC}"/>
          </ac:picMkLst>
        </pc:picChg>
        <pc:picChg chg="mod">
          <ac:chgData name="Carter, Marie" userId="b3fe0ccd-3735-4819-81dc-9c1c697758f6" providerId="ADAL" clId="{1FD88C1E-DF9A-47A7-88C0-F9C039516CC7}" dt="2023-11-25T17:31:58.005" v="138" actId="1076"/>
          <ac:picMkLst>
            <pc:docMk/>
            <pc:sldMk cId="3367913183" sldId="365"/>
            <ac:picMk id="6" creationId="{54C1D4AE-1CDC-1BA4-6BA5-7B09977364CF}"/>
          </ac:picMkLst>
        </pc:picChg>
      </pc:sldChg>
      <pc:sldChg chg="addSp delSp modSp add mod">
        <pc:chgData name="Carter, Marie" userId="b3fe0ccd-3735-4819-81dc-9c1c697758f6" providerId="ADAL" clId="{1FD88C1E-DF9A-47A7-88C0-F9C039516CC7}" dt="2023-11-25T17:46:43.678" v="426" actId="1076"/>
        <pc:sldMkLst>
          <pc:docMk/>
          <pc:sldMk cId="3665181636" sldId="366"/>
        </pc:sldMkLst>
        <pc:spChg chg="mod">
          <ac:chgData name="Carter, Marie" userId="b3fe0ccd-3735-4819-81dc-9c1c697758f6" providerId="ADAL" clId="{1FD88C1E-DF9A-47A7-88C0-F9C039516CC7}" dt="2023-11-25T17:38:31.055" v="283" actId="20577"/>
          <ac:spMkLst>
            <pc:docMk/>
            <pc:sldMk cId="3665181636" sldId="366"/>
            <ac:spMk id="5" creationId="{CE6045BE-1125-3D00-7F48-F4C8D3D90093}"/>
          </ac:spMkLst>
        </pc:spChg>
        <pc:picChg chg="del">
          <ac:chgData name="Carter, Marie" userId="b3fe0ccd-3735-4819-81dc-9c1c697758f6" providerId="ADAL" clId="{1FD88C1E-DF9A-47A7-88C0-F9C039516CC7}" dt="2023-11-25T17:46:04.129" v="416" actId="478"/>
          <ac:picMkLst>
            <pc:docMk/>
            <pc:sldMk cId="3665181636" sldId="366"/>
            <ac:picMk id="2" creationId="{B239E89D-C79A-DBED-9275-6C564E6F50CD}"/>
          </ac:picMkLst>
        </pc:picChg>
        <pc:picChg chg="add del">
          <ac:chgData name="Carter, Marie" userId="b3fe0ccd-3735-4819-81dc-9c1c697758f6" providerId="ADAL" clId="{1FD88C1E-DF9A-47A7-88C0-F9C039516CC7}" dt="2023-11-25T17:46:33.733" v="423" actId="478"/>
          <ac:picMkLst>
            <pc:docMk/>
            <pc:sldMk cId="3665181636" sldId="366"/>
            <ac:picMk id="3" creationId="{D4736BB8-8422-64F3-A057-8765980ED2F4}"/>
          </ac:picMkLst>
        </pc:picChg>
        <pc:picChg chg="del">
          <ac:chgData name="Carter, Marie" userId="b3fe0ccd-3735-4819-81dc-9c1c697758f6" providerId="ADAL" clId="{1FD88C1E-DF9A-47A7-88C0-F9C039516CC7}" dt="2023-11-25T17:45:01.961" v="404" actId="478"/>
          <ac:picMkLst>
            <pc:docMk/>
            <pc:sldMk cId="3665181636" sldId="366"/>
            <ac:picMk id="4" creationId="{A115F05E-039F-4A0C-FC6B-177DEA7208A6}"/>
          </ac:picMkLst>
        </pc:picChg>
        <pc:picChg chg="add mod">
          <ac:chgData name="Carter, Marie" userId="b3fe0ccd-3735-4819-81dc-9c1c697758f6" providerId="ADAL" clId="{1FD88C1E-DF9A-47A7-88C0-F9C039516CC7}" dt="2023-11-25T17:46:43.678" v="426" actId="1076"/>
          <ac:picMkLst>
            <pc:docMk/>
            <pc:sldMk cId="3665181636" sldId="366"/>
            <ac:picMk id="7" creationId="{BE79F62A-3668-56B8-1000-589D377B9D30}"/>
          </ac:picMkLst>
        </pc:picChg>
        <pc:picChg chg="add mod">
          <ac:chgData name="Carter, Marie" userId="b3fe0ccd-3735-4819-81dc-9c1c697758f6" providerId="ADAL" clId="{1FD88C1E-DF9A-47A7-88C0-F9C039516CC7}" dt="2023-11-25T17:46:08.833" v="417" actId="14100"/>
          <ac:picMkLst>
            <pc:docMk/>
            <pc:sldMk cId="3665181636" sldId="366"/>
            <ac:picMk id="8" creationId="{DB79E9E2-1455-4110-BB63-E110710B1C7D}"/>
          </ac:picMkLst>
        </pc:picChg>
        <pc:picChg chg="add mod">
          <ac:chgData name="Carter, Marie" userId="b3fe0ccd-3735-4819-81dc-9c1c697758f6" providerId="ADAL" clId="{1FD88C1E-DF9A-47A7-88C0-F9C039516CC7}" dt="2023-11-25T17:46:38.812" v="424" actId="14100"/>
          <ac:picMkLst>
            <pc:docMk/>
            <pc:sldMk cId="3665181636" sldId="366"/>
            <ac:picMk id="9" creationId="{AC579B3D-3E8C-40A8-2C47-CC5F3A297725}"/>
          </ac:picMkLst>
        </pc:picChg>
      </pc:sldChg>
      <pc:sldChg chg="addSp delSp modSp add mod">
        <pc:chgData name="Carter, Marie" userId="b3fe0ccd-3735-4819-81dc-9c1c697758f6" providerId="ADAL" clId="{1FD88C1E-DF9A-47A7-88C0-F9C039516CC7}" dt="2023-11-25T17:40:22.887" v="342" actId="14100"/>
        <pc:sldMkLst>
          <pc:docMk/>
          <pc:sldMk cId="3950284001" sldId="367"/>
        </pc:sldMkLst>
        <pc:spChg chg="mod">
          <ac:chgData name="Carter, Marie" userId="b3fe0ccd-3735-4819-81dc-9c1c697758f6" providerId="ADAL" clId="{1FD88C1E-DF9A-47A7-88C0-F9C039516CC7}" dt="2023-11-25T17:38:38.439" v="298" actId="20577"/>
          <ac:spMkLst>
            <pc:docMk/>
            <pc:sldMk cId="3950284001" sldId="367"/>
            <ac:spMk id="5" creationId="{CE6045BE-1125-3D00-7F48-F4C8D3D90093}"/>
          </ac:spMkLst>
        </pc:spChg>
        <pc:picChg chg="del">
          <ac:chgData name="Carter, Marie" userId="b3fe0ccd-3735-4819-81dc-9c1c697758f6" providerId="ADAL" clId="{1FD88C1E-DF9A-47A7-88C0-F9C039516CC7}" dt="2023-11-25T17:40:18.976" v="341" actId="478"/>
          <ac:picMkLst>
            <pc:docMk/>
            <pc:sldMk cId="3950284001" sldId="367"/>
            <ac:picMk id="2" creationId="{D71662F4-7694-1AD8-FDB9-DC87CFEB6913}"/>
          </ac:picMkLst>
        </pc:picChg>
        <pc:picChg chg="add mod">
          <ac:chgData name="Carter, Marie" userId="b3fe0ccd-3735-4819-81dc-9c1c697758f6" providerId="ADAL" clId="{1FD88C1E-DF9A-47A7-88C0-F9C039516CC7}" dt="2023-11-25T17:39:52.548" v="337" actId="14100"/>
          <ac:picMkLst>
            <pc:docMk/>
            <pc:sldMk cId="3950284001" sldId="367"/>
            <ac:picMk id="3" creationId="{C4BFCC24-5B5E-D7B6-5D1E-C928D9576E1E}"/>
          </ac:picMkLst>
        </pc:picChg>
        <pc:picChg chg="add mod">
          <ac:chgData name="Carter, Marie" userId="b3fe0ccd-3735-4819-81dc-9c1c697758f6" providerId="ADAL" clId="{1FD88C1E-DF9A-47A7-88C0-F9C039516CC7}" dt="2023-11-25T17:40:22.887" v="342" actId="14100"/>
          <ac:picMkLst>
            <pc:docMk/>
            <pc:sldMk cId="3950284001" sldId="367"/>
            <ac:picMk id="4" creationId="{BF851A96-71B1-5078-093B-67D6082208E8}"/>
          </ac:picMkLst>
        </pc:picChg>
        <pc:picChg chg="del">
          <ac:chgData name="Carter, Marie" userId="b3fe0ccd-3735-4819-81dc-9c1c697758f6" providerId="ADAL" clId="{1FD88C1E-DF9A-47A7-88C0-F9C039516CC7}" dt="2023-11-25T17:39:47.947" v="336" actId="478"/>
          <ac:picMkLst>
            <pc:docMk/>
            <pc:sldMk cId="3950284001" sldId="367"/>
            <ac:picMk id="6" creationId="{C0077F64-0C6B-22C7-0615-D475156B10CE}"/>
          </ac:picMkLst>
        </pc:picChg>
      </pc:sldChg>
      <pc:sldChg chg="modSp add del mod">
        <pc:chgData name="Carter, Marie" userId="b3fe0ccd-3735-4819-81dc-9c1c697758f6" providerId="ADAL" clId="{1FD88C1E-DF9A-47A7-88C0-F9C039516CC7}" dt="2023-11-25T18:10:48.787" v="491" actId="47"/>
        <pc:sldMkLst>
          <pc:docMk/>
          <pc:sldMk cId="3077709213" sldId="368"/>
        </pc:sldMkLst>
        <pc:spChg chg="mod">
          <ac:chgData name="Carter, Marie" userId="b3fe0ccd-3735-4819-81dc-9c1c697758f6" providerId="ADAL" clId="{1FD88C1E-DF9A-47A7-88C0-F9C039516CC7}" dt="2023-11-25T17:38:45.409" v="306" actId="20577"/>
          <ac:spMkLst>
            <pc:docMk/>
            <pc:sldMk cId="3077709213" sldId="368"/>
            <ac:spMk id="5" creationId="{CE6045BE-1125-3D00-7F48-F4C8D3D90093}"/>
          </ac:spMkLst>
        </pc:spChg>
        <pc:graphicFrameChg chg="modGraphic">
          <ac:chgData name="Carter, Marie" userId="b3fe0ccd-3735-4819-81dc-9c1c697758f6" providerId="ADAL" clId="{1FD88C1E-DF9A-47A7-88C0-F9C039516CC7}" dt="2023-11-25T17:39:02.899" v="324" actId="20577"/>
          <ac:graphicFrameMkLst>
            <pc:docMk/>
            <pc:sldMk cId="3077709213" sldId="368"/>
            <ac:graphicFrameMk id="2" creationId="{555400C6-A5A8-8023-77BF-E2C0C1EC1CFE}"/>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65F9CB-5673-417B-B024-E69F0C945E95}" type="datetimeFigureOut">
              <a:rPr lang="en-GB" smtClean="0"/>
              <a:t>04/09/2025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8B758-4649-455A-A6AE-F23857EE2801}" type="slidenum">
              <a:rPr lang="en-GB" smtClean="0"/>
              <a:t>‹#›</a:t>
            </a:fld>
            <a:endParaRPr lang="en-GB"/>
          </a:p>
        </p:txBody>
      </p:sp>
    </p:spTree>
    <p:extLst>
      <p:ext uri="{BB962C8B-B14F-4D97-AF65-F5344CB8AC3E}">
        <p14:creationId xmlns:p14="http://schemas.microsoft.com/office/powerpoint/2010/main" val="401615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5A8645-B38F-4BC2-927E-E645DCD8F7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3B545-C802-4773-9412-70D07B56CDB1}" type="slidenum">
              <a:rPr lang="en-GB" smtClean="0"/>
              <a:t>‹#›</a:t>
            </a:fld>
            <a:endParaRPr lang="en-GB"/>
          </a:p>
        </p:txBody>
      </p:sp>
    </p:spTree>
    <p:extLst>
      <p:ext uri="{BB962C8B-B14F-4D97-AF65-F5344CB8AC3E}">
        <p14:creationId xmlns:p14="http://schemas.microsoft.com/office/powerpoint/2010/main" val="109199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A8645-B38F-4BC2-927E-E645DCD8F7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3B545-C802-4773-9412-70D07B56CDB1}" type="slidenum">
              <a:rPr lang="en-GB" smtClean="0"/>
              <a:t>‹#›</a:t>
            </a:fld>
            <a:endParaRPr lang="en-GB"/>
          </a:p>
        </p:txBody>
      </p:sp>
    </p:spTree>
    <p:extLst>
      <p:ext uri="{BB962C8B-B14F-4D97-AF65-F5344CB8AC3E}">
        <p14:creationId xmlns:p14="http://schemas.microsoft.com/office/powerpoint/2010/main" val="2559467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A8645-B38F-4BC2-927E-E645DCD8F7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3B545-C802-4773-9412-70D07B56CDB1}" type="slidenum">
              <a:rPr lang="en-GB" smtClean="0"/>
              <a:t>‹#›</a:t>
            </a:fld>
            <a:endParaRPr lang="en-GB"/>
          </a:p>
        </p:txBody>
      </p:sp>
    </p:spTree>
    <p:extLst>
      <p:ext uri="{BB962C8B-B14F-4D97-AF65-F5344CB8AC3E}">
        <p14:creationId xmlns:p14="http://schemas.microsoft.com/office/powerpoint/2010/main" val="364228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5A8645-B38F-4BC2-927E-E645DCD8F7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3B545-C802-4773-9412-70D07B56CDB1}" type="slidenum">
              <a:rPr lang="en-GB" smtClean="0"/>
              <a:t>‹#›</a:t>
            </a:fld>
            <a:endParaRPr lang="en-GB"/>
          </a:p>
        </p:txBody>
      </p:sp>
    </p:spTree>
    <p:extLst>
      <p:ext uri="{BB962C8B-B14F-4D97-AF65-F5344CB8AC3E}">
        <p14:creationId xmlns:p14="http://schemas.microsoft.com/office/powerpoint/2010/main" val="135909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5A8645-B38F-4BC2-927E-E645DCD8F7BD}"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F3B545-C802-4773-9412-70D07B56CDB1}" type="slidenum">
              <a:rPr lang="en-GB" smtClean="0"/>
              <a:t>‹#›</a:t>
            </a:fld>
            <a:endParaRPr lang="en-GB"/>
          </a:p>
        </p:txBody>
      </p:sp>
    </p:spTree>
    <p:extLst>
      <p:ext uri="{BB962C8B-B14F-4D97-AF65-F5344CB8AC3E}">
        <p14:creationId xmlns:p14="http://schemas.microsoft.com/office/powerpoint/2010/main" val="3903270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5A8645-B38F-4BC2-927E-E645DCD8F7B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F3B545-C802-4773-9412-70D07B56CDB1}" type="slidenum">
              <a:rPr lang="en-GB" smtClean="0"/>
              <a:t>‹#›</a:t>
            </a:fld>
            <a:endParaRPr lang="en-GB"/>
          </a:p>
        </p:txBody>
      </p:sp>
    </p:spTree>
    <p:extLst>
      <p:ext uri="{BB962C8B-B14F-4D97-AF65-F5344CB8AC3E}">
        <p14:creationId xmlns:p14="http://schemas.microsoft.com/office/powerpoint/2010/main" val="6383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5A8645-B38F-4BC2-927E-E645DCD8F7BD}" type="datetimeFigureOut">
              <a:rPr lang="en-GB" smtClean="0"/>
              <a:t>04/09/2025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F3B545-C802-4773-9412-70D07B56CDB1}" type="slidenum">
              <a:rPr lang="en-GB" smtClean="0"/>
              <a:t>‹#›</a:t>
            </a:fld>
            <a:endParaRPr lang="en-GB"/>
          </a:p>
        </p:txBody>
      </p:sp>
    </p:spTree>
    <p:extLst>
      <p:ext uri="{BB962C8B-B14F-4D97-AF65-F5344CB8AC3E}">
        <p14:creationId xmlns:p14="http://schemas.microsoft.com/office/powerpoint/2010/main" val="2061125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5A8645-B38F-4BC2-927E-E645DCD8F7BD}" type="datetimeFigureOut">
              <a:rPr lang="en-GB" smtClean="0"/>
              <a:t>04/09/2025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F3B545-C802-4773-9412-70D07B56CDB1}" type="slidenum">
              <a:rPr lang="en-GB" smtClean="0"/>
              <a:t>‹#›</a:t>
            </a:fld>
            <a:endParaRPr lang="en-GB"/>
          </a:p>
        </p:txBody>
      </p:sp>
    </p:spTree>
    <p:extLst>
      <p:ext uri="{BB962C8B-B14F-4D97-AF65-F5344CB8AC3E}">
        <p14:creationId xmlns:p14="http://schemas.microsoft.com/office/powerpoint/2010/main" val="203844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5A8645-B38F-4BC2-927E-E645DCD8F7BD}" type="datetimeFigureOut">
              <a:rPr lang="en-GB" smtClean="0"/>
              <a:t>04/09/2025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F3B545-C802-4773-9412-70D07B56CDB1}" type="slidenum">
              <a:rPr lang="en-GB" smtClean="0"/>
              <a:t>‹#›</a:t>
            </a:fld>
            <a:endParaRPr lang="en-GB"/>
          </a:p>
        </p:txBody>
      </p:sp>
    </p:spTree>
    <p:extLst>
      <p:ext uri="{BB962C8B-B14F-4D97-AF65-F5344CB8AC3E}">
        <p14:creationId xmlns:p14="http://schemas.microsoft.com/office/powerpoint/2010/main" val="2054742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5A8645-B38F-4BC2-927E-E645DCD8F7B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F3B545-C802-4773-9412-70D07B56CDB1}" type="slidenum">
              <a:rPr lang="en-GB" smtClean="0"/>
              <a:t>‹#›</a:t>
            </a:fld>
            <a:endParaRPr lang="en-GB"/>
          </a:p>
        </p:txBody>
      </p:sp>
    </p:spTree>
    <p:extLst>
      <p:ext uri="{BB962C8B-B14F-4D97-AF65-F5344CB8AC3E}">
        <p14:creationId xmlns:p14="http://schemas.microsoft.com/office/powerpoint/2010/main" val="321090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5A8645-B38F-4BC2-927E-E645DCD8F7BD}"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F3B545-C802-4773-9412-70D07B56CDB1}" type="slidenum">
              <a:rPr lang="en-GB" smtClean="0"/>
              <a:t>‹#›</a:t>
            </a:fld>
            <a:endParaRPr lang="en-GB"/>
          </a:p>
        </p:txBody>
      </p:sp>
    </p:spTree>
    <p:extLst>
      <p:ext uri="{BB962C8B-B14F-4D97-AF65-F5344CB8AC3E}">
        <p14:creationId xmlns:p14="http://schemas.microsoft.com/office/powerpoint/2010/main" val="33374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A8645-B38F-4BC2-927E-E645DCD8F7BD}" type="datetimeFigureOut">
              <a:rPr lang="en-GB" smtClean="0"/>
              <a:t>04/09/2025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3B545-C802-4773-9412-70D07B56CDB1}" type="slidenum">
              <a:rPr lang="en-GB" smtClean="0"/>
              <a:t>‹#›</a:t>
            </a:fld>
            <a:endParaRPr lang="en-GB"/>
          </a:p>
        </p:txBody>
      </p:sp>
    </p:spTree>
    <p:extLst>
      <p:ext uri="{BB962C8B-B14F-4D97-AF65-F5344CB8AC3E}">
        <p14:creationId xmlns:p14="http://schemas.microsoft.com/office/powerpoint/2010/main" val="1457391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045BE-1125-3D00-7F48-F4C8D3D90093}"/>
              </a:ext>
            </a:extLst>
          </p:cNvPr>
          <p:cNvSpPr/>
          <p:nvPr/>
        </p:nvSpPr>
        <p:spPr>
          <a:xfrm>
            <a:off x="0" y="0"/>
            <a:ext cx="9144000" cy="550985"/>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C4411EC-BF33-9FBD-6AF3-BF8B6BB3E3F0}"/>
              </a:ext>
            </a:extLst>
          </p:cNvPr>
          <p:cNvSpPr txBox="1"/>
          <p:nvPr/>
        </p:nvSpPr>
        <p:spPr>
          <a:xfrm>
            <a:off x="190500" y="1129396"/>
            <a:ext cx="8696325" cy="1569660"/>
          </a:xfrm>
          <a:prstGeom prst="rect">
            <a:avLst/>
          </a:prstGeom>
          <a:noFill/>
        </p:spPr>
        <p:txBody>
          <a:bodyPr wrap="square" rtlCol="0">
            <a:spAutoFit/>
          </a:bodyPr>
          <a:lstStyle/>
          <a:p>
            <a:pPr algn="ctr"/>
            <a:r>
              <a:rPr lang="en-GB" sz="4800" b="1" dirty="0">
                <a:solidFill>
                  <a:schemeClr val="accent1">
                    <a:lumMod val="75000"/>
                  </a:schemeClr>
                </a:solidFill>
              </a:rPr>
              <a:t>North &amp; South Kesteven</a:t>
            </a:r>
          </a:p>
          <a:p>
            <a:pPr algn="ctr"/>
            <a:r>
              <a:rPr lang="en-GB" sz="4800" b="1" dirty="0">
                <a:solidFill>
                  <a:schemeClr val="accent1">
                    <a:lumMod val="75000"/>
                  </a:schemeClr>
                </a:solidFill>
              </a:rPr>
              <a:t>Local Policing Overview</a:t>
            </a:r>
          </a:p>
        </p:txBody>
      </p:sp>
      <p:sp>
        <p:nvSpPr>
          <p:cNvPr id="7" name="TextBox 6">
            <a:extLst>
              <a:ext uri="{FF2B5EF4-FFF2-40B4-BE49-F238E27FC236}">
                <a16:creationId xmlns:a16="http://schemas.microsoft.com/office/drawing/2014/main" id="{DBB6BBA0-0733-5635-0D56-724D60D1BE5A}"/>
              </a:ext>
            </a:extLst>
          </p:cNvPr>
          <p:cNvSpPr txBox="1"/>
          <p:nvPr/>
        </p:nvSpPr>
        <p:spPr>
          <a:xfrm>
            <a:off x="1481137" y="3536364"/>
            <a:ext cx="6181725" cy="584775"/>
          </a:xfrm>
          <a:prstGeom prst="rect">
            <a:avLst/>
          </a:prstGeom>
          <a:noFill/>
        </p:spPr>
        <p:txBody>
          <a:bodyPr wrap="square" rtlCol="0">
            <a:spAutoFit/>
          </a:bodyPr>
          <a:lstStyle/>
          <a:p>
            <a:pPr algn="ctr"/>
            <a:r>
              <a:rPr lang="en-GB" sz="3200" b="1" dirty="0">
                <a:solidFill>
                  <a:schemeClr val="accent1">
                    <a:lumMod val="75000"/>
                  </a:schemeClr>
                </a:solidFill>
              </a:rPr>
              <a:t>Superintendent Phil Baker</a:t>
            </a:r>
          </a:p>
        </p:txBody>
      </p:sp>
      <p:sp>
        <p:nvSpPr>
          <p:cNvPr id="8" name="TextBox 7">
            <a:extLst>
              <a:ext uri="{FF2B5EF4-FFF2-40B4-BE49-F238E27FC236}">
                <a16:creationId xmlns:a16="http://schemas.microsoft.com/office/drawing/2014/main" id="{48EA89B1-B73D-F375-F994-7AE2D10231C1}"/>
              </a:ext>
            </a:extLst>
          </p:cNvPr>
          <p:cNvSpPr txBox="1"/>
          <p:nvPr/>
        </p:nvSpPr>
        <p:spPr>
          <a:xfrm>
            <a:off x="1481137" y="4958448"/>
            <a:ext cx="618172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September 2025</a:t>
            </a:r>
          </a:p>
        </p:txBody>
      </p:sp>
    </p:spTree>
    <p:extLst>
      <p:ext uri="{BB962C8B-B14F-4D97-AF65-F5344CB8AC3E}">
        <p14:creationId xmlns:p14="http://schemas.microsoft.com/office/powerpoint/2010/main" val="3555881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045BE-1125-3D00-7F48-F4C8D3D90093}"/>
              </a:ext>
            </a:extLst>
          </p:cNvPr>
          <p:cNvSpPr/>
          <p:nvPr/>
        </p:nvSpPr>
        <p:spPr>
          <a:xfrm>
            <a:off x="0" y="0"/>
            <a:ext cx="9144000" cy="550985"/>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Anti-Social Behaviour – North Kesteven</a:t>
            </a:r>
          </a:p>
        </p:txBody>
      </p:sp>
      <p:pic>
        <p:nvPicPr>
          <p:cNvPr id="2" name="Picture 1">
            <a:extLst>
              <a:ext uri="{FF2B5EF4-FFF2-40B4-BE49-F238E27FC236}">
                <a16:creationId xmlns:a16="http://schemas.microsoft.com/office/drawing/2014/main" id="{9A8235F9-96A9-FCB9-141B-38F9FF831140}"/>
              </a:ext>
            </a:extLst>
          </p:cNvPr>
          <p:cNvPicPr>
            <a:picLocks noChangeAspect="1"/>
          </p:cNvPicPr>
          <p:nvPr/>
        </p:nvPicPr>
        <p:blipFill>
          <a:blip r:embed="rId2"/>
          <a:stretch>
            <a:fillRect/>
          </a:stretch>
        </p:blipFill>
        <p:spPr>
          <a:xfrm>
            <a:off x="117973" y="644493"/>
            <a:ext cx="4408400" cy="2520884"/>
          </a:xfrm>
          <a:prstGeom prst="rect">
            <a:avLst/>
          </a:prstGeom>
        </p:spPr>
      </p:pic>
      <p:pic>
        <p:nvPicPr>
          <p:cNvPr id="3" name="Picture 2">
            <a:extLst>
              <a:ext uri="{FF2B5EF4-FFF2-40B4-BE49-F238E27FC236}">
                <a16:creationId xmlns:a16="http://schemas.microsoft.com/office/drawing/2014/main" id="{7949D7F5-90FD-345F-4A5B-49A2BB152FE4}"/>
              </a:ext>
            </a:extLst>
          </p:cNvPr>
          <p:cNvPicPr>
            <a:picLocks noChangeAspect="1"/>
          </p:cNvPicPr>
          <p:nvPr/>
        </p:nvPicPr>
        <p:blipFill>
          <a:blip r:embed="rId3"/>
          <a:stretch>
            <a:fillRect/>
          </a:stretch>
        </p:blipFill>
        <p:spPr>
          <a:xfrm>
            <a:off x="3004048" y="3258885"/>
            <a:ext cx="4408400" cy="3175072"/>
          </a:xfrm>
          <a:prstGeom prst="rect">
            <a:avLst/>
          </a:prstGeom>
        </p:spPr>
      </p:pic>
    </p:spTree>
    <p:extLst>
      <p:ext uri="{BB962C8B-B14F-4D97-AF65-F5344CB8AC3E}">
        <p14:creationId xmlns:p14="http://schemas.microsoft.com/office/powerpoint/2010/main" val="2202851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045BE-1125-3D00-7F48-F4C8D3D90093}"/>
              </a:ext>
            </a:extLst>
          </p:cNvPr>
          <p:cNvSpPr/>
          <p:nvPr/>
        </p:nvSpPr>
        <p:spPr>
          <a:xfrm>
            <a:off x="0" y="0"/>
            <a:ext cx="9144000" cy="550985"/>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All Crime – Grantham</a:t>
            </a:r>
          </a:p>
        </p:txBody>
      </p:sp>
      <p:sp>
        <p:nvSpPr>
          <p:cNvPr id="6" name="TextBox 5">
            <a:extLst>
              <a:ext uri="{FF2B5EF4-FFF2-40B4-BE49-F238E27FC236}">
                <a16:creationId xmlns:a16="http://schemas.microsoft.com/office/drawing/2014/main" id="{74F56E1B-B3FC-86E3-166B-499431E99A66}"/>
              </a:ext>
            </a:extLst>
          </p:cNvPr>
          <p:cNvSpPr txBox="1"/>
          <p:nvPr/>
        </p:nvSpPr>
        <p:spPr>
          <a:xfrm>
            <a:off x="4869302" y="648024"/>
            <a:ext cx="4019739" cy="400110"/>
          </a:xfrm>
          <a:prstGeom prst="rect">
            <a:avLst/>
          </a:prstGeom>
          <a:noFill/>
        </p:spPr>
        <p:txBody>
          <a:bodyPr wrap="square" rtlCol="0">
            <a:spAutoFit/>
          </a:bodyPr>
          <a:lstStyle/>
          <a:p>
            <a:pPr algn="ctr"/>
            <a:r>
              <a:rPr lang="en-GB" sz="1000" dirty="0"/>
              <a:t>Breakdown of offences in the top 3 crime groups over the last 12 months = Sept 24 to Aug 25</a:t>
            </a:r>
          </a:p>
        </p:txBody>
      </p:sp>
      <p:pic>
        <p:nvPicPr>
          <p:cNvPr id="2" name="Picture 1">
            <a:extLst>
              <a:ext uri="{FF2B5EF4-FFF2-40B4-BE49-F238E27FC236}">
                <a16:creationId xmlns:a16="http://schemas.microsoft.com/office/drawing/2014/main" id="{18B3FB9A-F990-8BC9-59FD-6F9D57DE796E}"/>
              </a:ext>
            </a:extLst>
          </p:cNvPr>
          <p:cNvPicPr>
            <a:picLocks noChangeAspect="1"/>
          </p:cNvPicPr>
          <p:nvPr/>
        </p:nvPicPr>
        <p:blipFill>
          <a:blip r:embed="rId2"/>
          <a:stretch>
            <a:fillRect/>
          </a:stretch>
        </p:blipFill>
        <p:spPr>
          <a:xfrm>
            <a:off x="71635" y="670575"/>
            <a:ext cx="4520698" cy="2274371"/>
          </a:xfrm>
          <a:prstGeom prst="rect">
            <a:avLst/>
          </a:prstGeom>
        </p:spPr>
      </p:pic>
      <p:pic>
        <p:nvPicPr>
          <p:cNvPr id="3" name="Picture 2">
            <a:extLst>
              <a:ext uri="{FF2B5EF4-FFF2-40B4-BE49-F238E27FC236}">
                <a16:creationId xmlns:a16="http://schemas.microsoft.com/office/drawing/2014/main" id="{E0744D49-6590-AABE-B71B-890F984542EA}"/>
              </a:ext>
            </a:extLst>
          </p:cNvPr>
          <p:cNvPicPr>
            <a:picLocks noChangeAspect="1"/>
          </p:cNvPicPr>
          <p:nvPr/>
        </p:nvPicPr>
        <p:blipFill>
          <a:blip r:embed="rId3"/>
          <a:stretch>
            <a:fillRect/>
          </a:stretch>
        </p:blipFill>
        <p:spPr>
          <a:xfrm>
            <a:off x="4945502" y="1124334"/>
            <a:ext cx="4187857" cy="4356545"/>
          </a:xfrm>
          <a:prstGeom prst="rect">
            <a:avLst/>
          </a:prstGeom>
        </p:spPr>
      </p:pic>
      <p:pic>
        <p:nvPicPr>
          <p:cNvPr id="4" name="Picture 3">
            <a:extLst>
              <a:ext uri="{FF2B5EF4-FFF2-40B4-BE49-F238E27FC236}">
                <a16:creationId xmlns:a16="http://schemas.microsoft.com/office/drawing/2014/main" id="{234815EF-BDFD-98FA-8C9F-D87C76D1B41A}"/>
              </a:ext>
            </a:extLst>
          </p:cNvPr>
          <p:cNvPicPr>
            <a:picLocks noChangeAspect="1"/>
          </p:cNvPicPr>
          <p:nvPr/>
        </p:nvPicPr>
        <p:blipFill>
          <a:blip r:embed="rId4"/>
          <a:stretch>
            <a:fillRect/>
          </a:stretch>
        </p:blipFill>
        <p:spPr>
          <a:xfrm>
            <a:off x="71635" y="3064536"/>
            <a:ext cx="4500365" cy="3241308"/>
          </a:xfrm>
          <a:prstGeom prst="rect">
            <a:avLst/>
          </a:prstGeom>
        </p:spPr>
      </p:pic>
    </p:spTree>
    <p:extLst>
      <p:ext uri="{BB962C8B-B14F-4D97-AF65-F5344CB8AC3E}">
        <p14:creationId xmlns:p14="http://schemas.microsoft.com/office/powerpoint/2010/main" val="1430466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045BE-1125-3D00-7F48-F4C8D3D90093}"/>
              </a:ext>
            </a:extLst>
          </p:cNvPr>
          <p:cNvSpPr/>
          <p:nvPr/>
        </p:nvSpPr>
        <p:spPr>
          <a:xfrm>
            <a:off x="0" y="0"/>
            <a:ext cx="9144000" cy="550985"/>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Anti-Social Behaviour – Grantham</a:t>
            </a:r>
          </a:p>
        </p:txBody>
      </p:sp>
      <p:pic>
        <p:nvPicPr>
          <p:cNvPr id="2" name="Picture 1">
            <a:extLst>
              <a:ext uri="{FF2B5EF4-FFF2-40B4-BE49-F238E27FC236}">
                <a16:creationId xmlns:a16="http://schemas.microsoft.com/office/drawing/2014/main" id="{C2EB52F5-AD3F-A2DA-2CD2-44B68BFED23C}"/>
              </a:ext>
            </a:extLst>
          </p:cNvPr>
          <p:cNvPicPr>
            <a:picLocks noChangeAspect="1"/>
          </p:cNvPicPr>
          <p:nvPr/>
        </p:nvPicPr>
        <p:blipFill>
          <a:blip r:embed="rId2"/>
          <a:stretch>
            <a:fillRect/>
          </a:stretch>
        </p:blipFill>
        <p:spPr>
          <a:xfrm>
            <a:off x="72874" y="634968"/>
            <a:ext cx="4421141" cy="2528170"/>
          </a:xfrm>
          <a:prstGeom prst="rect">
            <a:avLst/>
          </a:prstGeom>
        </p:spPr>
      </p:pic>
      <p:pic>
        <p:nvPicPr>
          <p:cNvPr id="3" name="Picture 2">
            <a:extLst>
              <a:ext uri="{FF2B5EF4-FFF2-40B4-BE49-F238E27FC236}">
                <a16:creationId xmlns:a16="http://schemas.microsoft.com/office/drawing/2014/main" id="{19A02FE1-A508-3CA7-0469-130BE01FDFB3}"/>
              </a:ext>
            </a:extLst>
          </p:cNvPr>
          <p:cNvPicPr>
            <a:picLocks noChangeAspect="1"/>
          </p:cNvPicPr>
          <p:nvPr/>
        </p:nvPicPr>
        <p:blipFill>
          <a:blip r:embed="rId3"/>
          <a:stretch>
            <a:fillRect/>
          </a:stretch>
        </p:blipFill>
        <p:spPr>
          <a:xfrm>
            <a:off x="3061444" y="3285166"/>
            <a:ext cx="4345423" cy="3129714"/>
          </a:xfrm>
          <a:prstGeom prst="rect">
            <a:avLst/>
          </a:prstGeom>
        </p:spPr>
      </p:pic>
    </p:spTree>
    <p:extLst>
      <p:ext uri="{BB962C8B-B14F-4D97-AF65-F5344CB8AC3E}">
        <p14:creationId xmlns:p14="http://schemas.microsoft.com/office/powerpoint/2010/main" val="310880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045BE-1125-3D00-7F48-F4C8D3D90093}"/>
              </a:ext>
            </a:extLst>
          </p:cNvPr>
          <p:cNvSpPr/>
          <p:nvPr/>
        </p:nvSpPr>
        <p:spPr>
          <a:xfrm>
            <a:off x="0" y="0"/>
            <a:ext cx="9144000" cy="550985"/>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All Crime – Stamford</a:t>
            </a:r>
          </a:p>
        </p:txBody>
      </p:sp>
      <p:sp>
        <p:nvSpPr>
          <p:cNvPr id="6" name="TextBox 5">
            <a:extLst>
              <a:ext uri="{FF2B5EF4-FFF2-40B4-BE49-F238E27FC236}">
                <a16:creationId xmlns:a16="http://schemas.microsoft.com/office/drawing/2014/main" id="{74F56E1B-B3FC-86E3-166B-499431E99A66}"/>
              </a:ext>
            </a:extLst>
          </p:cNvPr>
          <p:cNvSpPr txBox="1"/>
          <p:nvPr/>
        </p:nvSpPr>
        <p:spPr>
          <a:xfrm>
            <a:off x="4869302" y="648024"/>
            <a:ext cx="4019739"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Breakdown of offences in the top 3 crime groups over the last 12 months </a:t>
            </a:r>
            <a:r>
              <a:rPr lang="en-GB" sz="1000" dirty="0"/>
              <a:t>= Sept 24 to Aug 25</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E32C692-A234-8E79-1D1C-AAED4C421F2D}"/>
              </a:ext>
            </a:extLst>
          </p:cNvPr>
          <p:cNvPicPr>
            <a:picLocks noChangeAspect="1"/>
          </p:cNvPicPr>
          <p:nvPr/>
        </p:nvPicPr>
        <p:blipFill>
          <a:blip r:embed="rId2"/>
          <a:stretch>
            <a:fillRect/>
          </a:stretch>
        </p:blipFill>
        <p:spPr>
          <a:xfrm>
            <a:off x="81625" y="665416"/>
            <a:ext cx="4607512" cy="2329545"/>
          </a:xfrm>
          <a:prstGeom prst="rect">
            <a:avLst/>
          </a:prstGeom>
        </p:spPr>
      </p:pic>
      <p:pic>
        <p:nvPicPr>
          <p:cNvPr id="3" name="Picture 2">
            <a:extLst>
              <a:ext uri="{FF2B5EF4-FFF2-40B4-BE49-F238E27FC236}">
                <a16:creationId xmlns:a16="http://schemas.microsoft.com/office/drawing/2014/main" id="{895E8A3D-2E89-D44B-0A32-BF34E3EC57F9}"/>
              </a:ext>
            </a:extLst>
          </p:cNvPr>
          <p:cNvPicPr>
            <a:picLocks noChangeAspect="1"/>
          </p:cNvPicPr>
          <p:nvPr/>
        </p:nvPicPr>
        <p:blipFill>
          <a:blip r:embed="rId3"/>
          <a:stretch>
            <a:fillRect/>
          </a:stretch>
        </p:blipFill>
        <p:spPr>
          <a:xfrm>
            <a:off x="96296" y="3109393"/>
            <a:ext cx="4592841" cy="3307912"/>
          </a:xfrm>
          <a:prstGeom prst="rect">
            <a:avLst/>
          </a:prstGeom>
        </p:spPr>
      </p:pic>
      <p:pic>
        <p:nvPicPr>
          <p:cNvPr id="10" name="Picture 9">
            <a:extLst>
              <a:ext uri="{FF2B5EF4-FFF2-40B4-BE49-F238E27FC236}">
                <a16:creationId xmlns:a16="http://schemas.microsoft.com/office/drawing/2014/main" id="{5A3B244A-296D-B126-6666-0894C331F475}"/>
              </a:ext>
            </a:extLst>
          </p:cNvPr>
          <p:cNvPicPr>
            <a:picLocks noChangeAspect="1"/>
          </p:cNvPicPr>
          <p:nvPr/>
        </p:nvPicPr>
        <p:blipFill>
          <a:blip r:embed="rId4"/>
          <a:stretch>
            <a:fillRect/>
          </a:stretch>
        </p:blipFill>
        <p:spPr>
          <a:xfrm>
            <a:off x="4968623" y="1145173"/>
            <a:ext cx="4079081" cy="4243388"/>
          </a:xfrm>
          <a:prstGeom prst="rect">
            <a:avLst/>
          </a:prstGeom>
        </p:spPr>
      </p:pic>
    </p:spTree>
    <p:extLst>
      <p:ext uri="{BB962C8B-B14F-4D97-AF65-F5344CB8AC3E}">
        <p14:creationId xmlns:p14="http://schemas.microsoft.com/office/powerpoint/2010/main" val="3665181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045BE-1125-3D00-7F48-F4C8D3D90093}"/>
              </a:ext>
            </a:extLst>
          </p:cNvPr>
          <p:cNvSpPr/>
          <p:nvPr/>
        </p:nvSpPr>
        <p:spPr>
          <a:xfrm>
            <a:off x="0" y="0"/>
            <a:ext cx="9144000" cy="550985"/>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Anti-Social Behaviour – Stamford</a:t>
            </a:r>
          </a:p>
        </p:txBody>
      </p:sp>
      <p:pic>
        <p:nvPicPr>
          <p:cNvPr id="2" name="Picture 1">
            <a:extLst>
              <a:ext uri="{FF2B5EF4-FFF2-40B4-BE49-F238E27FC236}">
                <a16:creationId xmlns:a16="http://schemas.microsoft.com/office/drawing/2014/main" id="{AFBDCFA2-74D5-4FA7-244D-4841E62748AB}"/>
              </a:ext>
            </a:extLst>
          </p:cNvPr>
          <p:cNvPicPr>
            <a:picLocks noChangeAspect="1"/>
          </p:cNvPicPr>
          <p:nvPr/>
        </p:nvPicPr>
        <p:blipFill>
          <a:blip r:embed="rId2"/>
          <a:stretch>
            <a:fillRect/>
          </a:stretch>
        </p:blipFill>
        <p:spPr>
          <a:xfrm>
            <a:off x="3086971" y="3311749"/>
            <a:ext cx="4349629" cy="3129714"/>
          </a:xfrm>
          <a:prstGeom prst="rect">
            <a:avLst/>
          </a:prstGeom>
        </p:spPr>
      </p:pic>
      <p:pic>
        <p:nvPicPr>
          <p:cNvPr id="4" name="Picture 3">
            <a:extLst>
              <a:ext uri="{FF2B5EF4-FFF2-40B4-BE49-F238E27FC236}">
                <a16:creationId xmlns:a16="http://schemas.microsoft.com/office/drawing/2014/main" id="{49C8657B-67D3-7400-D62C-2C9D8A349ED0}"/>
              </a:ext>
            </a:extLst>
          </p:cNvPr>
          <p:cNvPicPr>
            <a:picLocks noChangeAspect="1"/>
          </p:cNvPicPr>
          <p:nvPr/>
        </p:nvPicPr>
        <p:blipFill>
          <a:blip r:embed="rId3"/>
          <a:stretch>
            <a:fillRect/>
          </a:stretch>
        </p:blipFill>
        <p:spPr>
          <a:xfrm>
            <a:off x="82399" y="663543"/>
            <a:ext cx="4421141" cy="2528170"/>
          </a:xfrm>
          <a:prstGeom prst="rect">
            <a:avLst/>
          </a:prstGeom>
        </p:spPr>
      </p:pic>
    </p:spTree>
    <p:extLst>
      <p:ext uri="{BB962C8B-B14F-4D97-AF65-F5344CB8AC3E}">
        <p14:creationId xmlns:p14="http://schemas.microsoft.com/office/powerpoint/2010/main" val="395028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045BE-1125-3D00-7F48-F4C8D3D90093}"/>
              </a:ext>
            </a:extLst>
          </p:cNvPr>
          <p:cNvSpPr/>
          <p:nvPr/>
        </p:nvSpPr>
        <p:spPr>
          <a:xfrm>
            <a:off x="0" y="0"/>
            <a:ext cx="9144000" cy="550985"/>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Keeping Lincolnshire Safe</a:t>
            </a:r>
          </a:p>
        </p:txBody>
      </p:sp>
      <p:pic>
        <p:nvPicPr>
          <p:cNvPr id="4" name="Picture 3">
            <a:extLst>
              <a:ext uri="{FF2B5EF4-FFF2-40B4-BE49-F238E27FC236}">
                <a16:creationId xmlns:a16="http://schemas.microsoft.com/office/drawing/2014/main" id="{4AC44EE1-FFAA-3A5C-08A4-89E3DFFC631E}"/>
              </a:ext>
            </a:extLst>
          </p:cNvPr>
          <p:cNvPicPr>
            <a:picLocks noChangeAspect="1"/>
          </p:cNvPicPr>
          <p:nvPr/>
        </p:nvPicPr>
        <p:blipFill>
          <a:blip r:embed="rId2"/>
          <a:stretch>
            <a:fillRect/>
          </a:stretch>
        </p:blipFill>
        <p:spPr>
          <a:xfrm>
            <a:off x="443620" y="1005630"/>
            <a:ext cx="4986960" cy="4846740"/>
          </a:xfrm>
          <a:prstGeom prst="rect">
            <a:avLst/>
          </a:prstGeom>
        </p:spPr>
      </p:pic>
      <p:pic>
        <p:nvPicPr>
          <p:cNvPr id="3" name="Picture 2">
            <a:extLst>
              <a:ext uri="{FF2B5EF4-FFF2-40B4-BE49-F238E27FC236}">
                <a16:creationId xmlns:a16="http://schemas.microsoft.com/office/drawing/2014/main" id="{35999D46-185C-8109-1FDA-377A3D816297}"/>
              </a:ext>
            </a:extLst>
          </p:cNvPr>
          <p:cNvPicPr>
            <a:picLocks noChangeAspect="1"/>
          </p:cNvPicPr>
          <p:nvPr/>
        </p:nvPicPr>
        <p:blipFill>
          <a:blip r:embed="rId3"/>
          <a:stretch>
            <a:fillRect/>
          </a:stretch>
        </p:blipFill>
        <p:spPr>
          <a:xfrm>
            <a:off x="5976681" y="661375"/>
            <a:ext cx="2931315" cy="4781470"/>
          </a:xfrm>
          <a:prstGeom prst="rect">
            <a:avLst/>
          </a:prstGeom>
        </p:spPr>
      </p:pic>
    </p:spTree>
    <p:extLst>
      <p:ext uri="{BB962C8B-B14F-4D97-AF65-F5344CB8AC3E}">
        <p14:creationId xmlns:p14="http://schemas.microsoft.com/office/powerpoint/2010/main" val="351384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045BE-1125-3D00-7F48-F4C8D3D90093}"/>
              </a:ext>
            </a:extLst>
          </p:cNvPr>
          <p:cNvSpPr/>
          <p:nvPr/>
        </p:nvSpPr>
        <p:spPr>
          <a:xfrm>
            <a:off x="0" y="0"/>
            <a:ext cx="9144000" cy="550985"/>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Local Policing</a:t>
            </a:r>
          </a:p>
        </p:txBody>
      </p:sp>
      <p:pic>
        <p:nvPicPr>
          <p:cNvPr id="7" name="Picture 6">
            <a:extLst>
              <a:ext uri="{FF2B5EF4-FFF2-40B4-BE49-F238E27FC236}">
                <a16:creationId xmlns:a16="http://schemas.microsoft.com/office/drawing/2014/main" id="{ED61065A-1AF0-A707-F2FC-3D2D580E18E9}"/>
              </a:ext>
            </a:extLst>
          </p:cNvPr>
          <p:cNvPicPr>
            <a:picLocks noChangeAspect="1"/>
          </p:cNvPicPr>
          <p:nvPr/>
        </p:nvPicPr>
        <p:blipFill>
          <a:blip r:embed="rId2"/>
          <a:stretch>
            <a:fillRect/>
          </a:stretch>
        </p:blipFill>
        <p:spPr>
          <a:xfrm>
            <a:off x="223837" y="684736"/>
            <a:ext cx="8753475" cy="4998811"/>
          </a:xfrm>
          <a:prstGeom prst="rect">
            <a:avLst/>
          </a:prstGeom>
        </p:spPr>
      </p:pic>
      <p:pic>
        <p:nvPicPr>
          <p:cNvPr id="12" name="Picture 11">
            <a:extLst>
              <a:ext uri="{FF2B5EF4-FFF2-40B4-BE49-F238E27FC236}">
                <a16:creationId xmlns:a16="http://schemas.microsoft.com/office/drawing/2014/main" id="{0DFF6650-1EC2-0F7D-4F30-5A234E9E8B1D}"/>
              </a:ext>
            </a:extLst>
          </p:cNvPr>
          <p:cNvPicPr>
            <a:picLocks noChangeAspect="1"/>
          </p:cNvPicPr>
          <p:nvPr/>
        </p:nvPicPr>
        <p:blipFill>
          <a:blip r:embed="rId3"/>
          <a:stretch>
            <a:fillRect/>
          </a:stretch>
        </p:blipFill>
        <p:spPr>
          <a:xfrm>
            <a:off x="2322381" y="1423242"/>
            <a:ext cx="4499238" cy="4011516"/>
          </a:xfrm>
          <a:prstGeom prst="rect">
            <a:avLst/>
          </a:prstGeom>
        </p:spPr>
      </p:pic>
    </p:spTree>
    <p:extLst>
      <p:ext uri="{BB962C8B-B14F-4D97-AF65-F5344CB8AC3E}">
        <p14:creationId xmlns:p14="http://schemas.microsoft.com/office/powerpoint/2010/main" val="2083361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045BE-1125-3D00-7F48-F4C8D3D90093}"/>
              </a:ext>
            </a:extLst>
          </p:cNvPr>
          <p:cNvSpPr/>
          <p:nvPr/>
        </p:nvSpPr>
        <p:spPr>
          <a:xfrm>
            <a:off x="0" y="0"/>
            <a:ext cx="9144000" cy="550985"/>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94FE9A7-292F-CD96-4E86-C7428BF35BDF}"/>
              </a:ext>
            </a:extLst>
          </p:cNvPr>
          <p:cNvSpPr txBox="1"/>
          <p:nvPr/>
        </p:nvSpPr>
        <p:spPr>
          <a:xfrm>
            <a:off x="209550" y="1117915"/>
            <a:ext cx="8724900" cy="35394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The Statistical Process Charts (SPC) are graphs used to study how a process changes over time. The main aims of using SPC charts are to understand what is ‘different’ and what is ‘normal’.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SPC charts require a minimum of 10 data points in order to create a valid chart, although there is increased reliability when using 20 or more data points. Data should also be plotted chronologically in date or process order, usually shown as distinct data points. The following are then calculated: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Average (mean) based on the previous rolling 36 months to end of the current / most recent reporting month. Any data sets that do not have a full 36 months, use the entire available data set, until a full 3 years are available.</a:t>
            </a:r>
            <a:b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arenR"/>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Standard Deviations used to determine how far a value is from the mean. The SPC charts are set to two standard deviations. </a:t>
            </a:r>
            <a:b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indent="-342900">
              <a:buFont typeface="+mj-lt"/>
              <a:buAutoNum type="arabicParenR"/>
              <a:defRPr/>
            </a:pPr>
            <a:r>
              <a:rPr lang="en-GB" sz="1400" dirty="0"/>
              <a:t>Seasonal averages are based on the same month for the last 3 years, including the most recent year. For example, the seasonal average for August 2025 is calculated from the average of August 2023 , August 2024 and August 2025.</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373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045BE-1125-3D00-7F48-F4C8D3D90093}"/>
              </a:ext>
            </a:extLst>
          </p:cNvPr>
          <p:cNvSpPr/>
          <p:nvPr/>
        </p:nvSpPr>
        <p:spPr>
          <a:xfrm>
            <a:off x="0" y="0"/>
            <a:ext cx="9144000" cy="550985"/>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Force Call Handling - 999</a:t>
            </a:r>
          </a:p>
        </p:txBody>
      </p:sp>
      <p:pic>
        <p:nvPicPr>
          <p:cNvPr id="2" name="Picture 1">
            <a:extLst>
              <a:ext uri="{FF2B5EF4-FFF2-40B4-BE49-F238E27FC236}">
                <a16:creationId xmlns:a16="http://schemas.microsoft.com/office/drawing/2014/main" id="{A08C410B-789F-99A6-0BDD-BB5215EDABB9}"/>
              </a:ext>
            </a:extLst>
          </p:cNvPr>
          <p:cNvPicPr>
            <a:picLocks noChangeAspect="1"/>
          </p:cNvPicPr>
          <p:nvPr/>
        </p:nvPicPr>
        <p:blipFill>
          <a:blip r:embed="rId2"/>
          <a:stretch>
            <a:fillRect/>
          </a:stretch>
        </p:blipFill>
        <p:spPr>
          <a:xfrm>
            <a:off x="1525130" y="778610"/>
            <a:ext cx="5247145" cy="2551651"/>
          </a:xfrm>
          <a:prstGeom prst="rect">
            <a:avLst/>
          </a:prstGeom>
          <a:ln>
            <a:solidFill>
              <a:schemeClr val="tx1">
                <a:lumMod val="50000"/>
                <a:lumOff val="50000"/>
              </a:schemeClr>
            </a:solidFill>
          </a:ln>
        </p:spPr>
      </p:pic>
      <p:pic>
        <p:nvPicPr>
          <p:cNvPr id="8" name="Picture 7">
            <a:extLst>
              <a:ext uri="{FF2B5EF4-FFF2-40B4-BE49-F238E27FC236}">
                <a16:creationId xmlns:a16="http://schemas.microsoft.com/office/drawing/2014/main" id="{7C126FAA-8B11-9826-85D4-077CEB91489C}"/>
              </a:ext>
            </a:extLst>
          </p:cNvPr>
          <p:cNvPicPr>
            <a:picLocks noChangeAspect="1"/>
          </p:cNvPicPr>
          <p:nvPr/>
        </p:nvPicPr>
        <p:blipFill>
          <a:blip r:embed="rId3"/>
          <a:stretch>
            <a:fillRect/>
          </a:stretch>
        </p:blipFill>
        <p:spPr>
          <a:xfrm>
            <a:off x="1525130" y="3527740"/>
            <a:ext cx="5247145" cy="2928010"/>
          </a:xfrm>
          <a:prstGeom prst="rect">
            <a:avLst/>
          </a:prstGeom>
        </p:spPr>
      </p:pic>
    </p:spTree>
    <p:extLst>
      <p:ext uri="{BB962C8B-B14F-4D97-AF65-F5344CB8AC3E}">
        <p14:creationId xmlns:p14="http://schemas.microsoft.com/office/powerpoint/2010/main" val="3061314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045BE-1125-3D00-7F48-F4C8D3D90093}"/>
              </a:ext>
            </a:extLst>
          </p:cNvPr>
          <p:cNvSpPr/>
          <p:nvPr/>
        </p:nvSpPr>
        <p:spPr>
          <a:xfrm>
            <a:off x="0" y="0"/>
            <a:ext cx="9144000" cy="550985"/>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Force Call Handling - 101</a:t>
            </a:r>
          </a:p>
        </p:txBody>
      </p:sp>
      <p:pic>
        <p:nvPicPr>
          <p:cNvPr id="4" name="Picture 3">
            <a:extLst>
              <a:ext uri="{FF2B5EF4-FFF2-40B4-BE49-F238E27FC236}">
                <a16:creationId xmlns:a16="http://schemas.microsoft.com/office/drawing/2014/main" id="{934FD449-8972-63A7-6AC1-27FAECE8AAF0}"/>
              </a:ext>
            </a:extLst>
          </p:cNvPr>
          <p:cNvPicPr>
            <a:picLocks noChangeAspect="1"/>
          </p:cNvPicPr>
          <p:nvPr/>
        </p:nvPicPr>
        <p:blipFill>
          <a:blip r:embed="rId2"/>
          <a:stretch>
            <a:fillRect/>
          </a:stretch>
        </p:blipFill>
        <p:spPr>
          <a:xfrm>
            <a:off x="1655867" y="765090"/>
            <a:ext cx="5445419" cy="2717689"/>
          </a:xfrm>
          <a:prstGeom prst="rect">
            <a:avLst/>
          </a:prstGeom>
          <a:ln>
            <a:solidFill>
              <a:schemeClr val="tx1">
                <a:lumMod val="50000"/>
                <a:lumOff val="50000"/>
              </a:schemeClr>
            </a:solidFill>
          </a:ln>
        </p:spPr>
      </p:pic>
      <p:pic>
        <p:nvPicPr>
          <p:cNvPr id="7" name="Picture 6">
            <a:extLst>
              <a:ext uri="{FF2B5EF4-FFF2-40B4-BE49-F238E27FC236}">
                <a16:creationId xmlns:a16="http://schemas.microsoft.com/office/drawing/2014/main" id="{6DB8B2C6-82A7-2BFF-E30C-5B277B6140F5}"/>
              </a:ext>
            </a:extLst>
          </p:cNvPr>
          <p:cNvPicPr>
            <a:picLocks noChangeAspect="1"/>
          </p:cNvPicPr>
          <p:nvPr/>
        </p:nvPicPr>
        <p:blipFill>
          <a:blip r:embed="rId3"/>
          <a:stretch>
            <a:fillRect/>
          </a:stretch>
        </p:blipFill>
        <p:spPr>
          <a:xfrm>
            <a:off x="1655867" y="3600638"/>
            <a:ext cx="5445419" cy="2798820"/>
          </a:xfrm>
          <a:prstGeom prst="rect">
            <a:avLst/>
          </a:prstGeom>
          <a:ln>
            <a:solidFill>
              <a:schemeClr val="tx1">
                <a:lumMod val="50000"/>
                <a:lumOff val="50000"/>
              </a:schemeClr>
            </a:solidFill>
          </a:ln>
        </p:spPr>
      </p:pic>
    </p:spTree>
    <p:extLst>
      <p:ext uri="{BB962C8B-B14F-4D97-AF65-F5344CB8AC3E}">
        <p14:creationId xmlns:p14="http://schemas.microsoft.com/office/powerpoint/2010/main" val="48191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045BE-1125-3D00-7F48-F4C8D3D90093}"/>
              </a:ext>
            </a:extLst>
          </p:cNvPr>
          <p:cNvSpPr/>
          <p:nvPr/>
        </p:nvSpPr>
        <p:spPr>
          <a:xfrm>
            <a:off x="0" y="0"/>
            <a:ext cx="9144000" cy="550985"/>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Calls for Service – North Kesteven</a:t>
            </a:r>
          </a:p>
        </p:txBody>
      </p:sp>
      <p:pic>
        <p:nvPicPr>
          <p:cNvPr id="7" name="Picture 6">
            <a:extLst>
              <a:ext uri="{FF2B5EF4-FFF2-40B4-BE49-F238E27FC236}">
                <a16:creationId xmlns:a16="http://schemas.microsoft.com/office/drawing/2014/main" id="{308D6E3D-C83E-0CB3-0B99-11E10E5C288C}"/>
              </a:ext>
            </a:extLst>
          </p:cNvPr>
          <p:cNvPicPr>
            <a:picLocks noChangeAspect="1"/>
          </p:cNvPicPr>
          <p:nvPr/>
        </p:nvPicPr>
        <p:blipFill>
          <a:blip r:embed="rId2"/>
          <a:stretch>
            <a:fillRect/>
          </a:stretch>
        </p:blipFill>
        <p:spPr>
          <a:xfrm>
            <a:off x="903176" y="1170513"/>
            <a:ext cx="7337648" cy="3725337"/>
          </a:xfrm>
          <a:prstGeom prst="rect">
            <a:avLst/>
          </a:prstGeom>
        </p:spPr>
      </p:pic>
    </p:spTree>
    <p:extLst>
      <p:ext uri="{BB962C8B-B14F-4D97-AF65-F5344CB8AC3E}">
        <p14:creationId xmlns:p14="http://schemas.microsoft.com/office/powerpoint/2010/main" val="2363270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045BE-1125-3D00-7F48-F4C8D3D90093}"/>
              </a:ext>
            </a:extLst>
          </p:cNvPr>
          <p:cNvSpPr/>
          <p:nvPr/>
        </p:nvSpPr>
        <p:spPr>
          <a:xfrm>
            <a:off x="0" y="0"/>
            <a:ext cx="9144000" cy="550985"/>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Calls for Service – South Kesteven</a:t>
            </a:r>
          </a:p>
        </p:txBody>
      </p:sp>
      <p:pic>
        <p:nvPicPr>
          <p:cNvPr id="3" name="Picture 2">
            <a:extLst>
              <a:ext uri="{FF2B5EF4-FFF2-40B4-BE49-F238E27FC236}">
                <a16:creationId xmlns:a16="http://schemas.microsoft.com/office/drawing/2014/main" id="{64AA1A3A-CAE6-F848-9D3D-2BB396F019FC}"/>
              </a:ext>
            </a:extLst>
          </p:cNvPr>
          <p:cNvPicPr>
            <a:picLocks noChangeAspect="1"/>
          </p:cNvPicPr>
          <p:nvPr/>
        </p:nvPicPr>
        <p:blipFill>
          <a:blip r:embed="rId2"/>
          <a:stretch>
            <a:fillRect/>
          </a:stretch>
        </p:blipFill>
        <p:spPr>
          <a:xfrm>
            <a:off x="1788170" y="680475"/>
            <a:ext cx="5530856" cy="2748525"/>
          </a:xfrm>
          <a:prstGeom prst="rect">
            <a:avLst/>
          </a:prstGeom>
        </p:spPr>
      </p:pic>
      <p:pic>
        <p:nvPicPr>
          <p:cNvPr id="4" name="Picture 3">
            <a:extLst>
              <a:ext uri="{FF2B5EF4-FFF2-40B4-BE49-F238E27FC236}">
                <a16:creationId xmlns:a16="http://schemas.microsoft.com/office/drawing/2014/main" id="{6F7F03FE-6B4A-9167-7D58-CEED106EBDB7}"/>
              </a:ext>
            </a:extLst>
          </p:cNvPr>
          <p:cNvPicPr>
            <a:picLocks noChangeAspect="1"/>
          </p:cNvPicPr>
          <p:nvPr/>
        </p:nvPicPr>
        <p:blipFill>
          <a:blip r:embed="rId3"/>
          <a:stretch>
            <a:fillRect/>
          </a:stretch>
        </p:blipFill>
        <p:spPr>
          <a:xfrm>
            <a:off x="1788171" y="3556271"/>
            <a:ext cx="5530856" cy="2768825"/>
          </a:xfrm>
          <a:prstGeom prst="rect">
            <a:avLst/>
          </a:prstGeom>
        </p:spPr>
      </p:pic>
    </p:spTree>
    <p:extLst>
      <p:ext uri="{BB962C8B-B14F-4D97-AF65-F5344CB8AC3E}">
        <p14:creationId xmlns:p14="http://schemas.microsoft.com/office/powerpoint/2010/main" val="3367913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6045BE-1125-3D00-7F48-F4C8D3D90093}"/>
              </a:ext>
            </a:extLst>
          </p:cNvPr>
          <p:cNvSpPr/>
          <p:nvPr/>
        </p:nvSpPr>
        <p:spPr>
          <a:xfrm>
            <a:off x="0" y="0"/>
            <a:ext cx="9144000" cy="550985"/>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All Crime – North Kesteven</a:t>
            </a:r>
          </a:p>
        </p:txBody>
      </p:sp>
      <p:sp>
        <p:nvSpPr>
          <p:cNvPr id="4" name="TextBox 3">
            <a:extLst>
              <a:ext uri="{FF2B5EF4-FFF2-40B4-BE49-F238E27FC236}">
                <a16:creationId xmlns:a16="http://schemas.microsoft.com/office/drawing/2014/main" id="{178BBD17-CFA1-13B4-1562-6F301CC37A54}"/>
              </a:ext>
            </a:extLst>
          </p:cNvPr>
          <p:cNvSpPr txBox="1"/>
          <p:nvPr/>
        </p:nvSpPr>
        <p:spPr>
          <a:xfrm>
            <a:off x="4869302" y="648024"/>
            <a:ext cx="4019739" cy="400110"/>
          </a:xfrm>
          <a:prstGeom prst="rect">
            <a:avLst/>
          </a:prstGeom>
          <a:noFill/>
        </p:spPr>
        <p:txBody>
          <a:bodyPr wrap="square" rtlCol="0">
            <a:spAutoFit/>
          </a:bodyPr>
          <a:lstStyle/>
          <a:p>
            <a:pPr algn="ctr"/>
            <a:r>
              <a:rPr lang="en-GB" sz="1000" dirty="0"/>
              <a:t>Breakdown of offences in the top 3 crime groups over the last 12 months = Sept 24 to Aug 25</a:t>
            </a:r>
          </a:p>
        </p:txBody>
      </p:sp>
      <p:pic>
        <p:nvPicPr>
          <p:cNvPr id="2" name="Picture 1">
            <a:extLst>
              <a:ext uri="{FF2B5EF4-FFF2-40B4-BE49-F238E27FC236}">
                <a16:creationId xmlns:a16="http://schemas.microsoft.com/office/drawing/2014/main" id="{1ADE6CAB-0A42-2E75-8760-01A0D388BDC7}"/>
              </a:ext>
            </a:extLst>
          </p:cNvPr>
          <p:cNvPicPr>
            <a:picLocks noChangeAspect="1"/>
          </p:cNvPicPr>
          <p:nvPr/>
        </p:nvPicPr>
        <p:blipFill>
          <a:blip r:embed="rId2"/>
          <a:stretch>
            <a:fillRect/>
          </a:stretch>
        </p:blipFill>
        <p:spPr>
          <a:xfrm>
            <a:off x="74402" y="631228"/>
            <a:ext cx="4497398" cy="2272458"/>
          </a:xfrm>
          <a:prstGeom prst="rect">
            <a:avLst/>
          </a:prstGeom>
        </p:spPr>
      </p:pic>
      <p:pic>
        <p:nvPicPr>
          <p:cNvPr id="3" name="Picture 2">
            <a:extLst>
              <a:ext uri="{FF2B5EF4-FFF2-40B4-BE49-F238E27FC236}">
                <a16:creationId xmlns:a16="http://schemas.microsoft.com/office/drawing/2014/main" id="{357C410E-FAAB-CD5A-BC6B-8151B507F5BE}"/>
              </a:ext>
            </a:extLst>
          </p:cNvPr>
          <p:cNvPicPr>
            <a:picLocks noChangeAspect="1"/>
          </p:cNvPicPr>
          <p:nvPr/>
        </p:nvPicPr>
        <p:blipFill>
          <a:blip r:embed="rId3"/>
          <a:stretch>
            <a:fillRect/>
          </a:stretch>
        </p:blipFill>
        <p:spPr>
          <a:xfrm>
            <a:off x="79906" y="2995530"/>
            <a:ext cx="4486389" cy="3231242"/>
          </a:xfrm>
          <a:prstGeom prst="rect">
            <a:avLst/>
          </a:prstGeom>
        </p:spPr>
      </p:pic>
      <p:pic>
        <p:nvPicPr>
          <p:cNvPr id="10" name="Picture 9">
            <a:extLst>
              <a:ext uri="{FF2B5EF4-FFF2-40B4-BE49-F238E27FC236}">
                <a16:creationId xmlns:a16="http://schemas.microsoft.com/office/drawing/2014/main" id="{B498EF09-C8D9-42A7-4778-09629607F081}"/>
              </a:ext>
            </a:extLst>
          </p:cNvPr>
          <p:cNvPicPr>
            <a:picLocks noChangeAspect="1"/>
          </p:cNvPicPr>
          <p:nvPr/>
        </p:nvPicPr>
        <p:blipFill>
          <a:blip r:embed="rId4"/>
          <a:stretch>
            <a:fillRect/>
          </a:stretch>
        </p:blipFill>
        <p:spPr>
          <a:xfrm>
            <a:off x="4841373" y="1076710"/>
            <a:ext cx="4187857" cy="4356545"/>
          </a:xfrm>
          <a:prstGeom prst="rect">
            <a:avLst/>
          </a:prstGeom>
        </p:spPr>
      </p:pic>
    </p:spTree>
    <p:extLst>
      <p:ext uri="{BB962C8B-B14F-4D97-AF65-F5344CB8AC3E}">
        <p14:creationId xmlns:p14="http://schemas.microsoft.com/office/powerpoint/2010/main" val="24952248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13200</TotalTime>
  <Words>339</Words>
  <Application>Microsoft Office PowerPoint</Application>
  <PresentationFormat>On-screen Show (4:3)</PresentationFormat>
  <Paragraphs>26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Lovett, Julia</dc:creator>
  <cp:lastModifiedBy>Carter, Marie (12304)</cp:lastModifiedBy>
  <cp:revision>29</cp:revision>
  <dcterms:created xsi:type="dcterms:W3CDTF">2021-01-18T16:02:53Z</dcterms:created>
  <dcterms:modified xsi:type="dcterms:W3CDTF">2025-09-10T15:44:19Z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d7679a8-b296-4807-8cee-66cc2d806f92_Enabled">
    <vt:lpwstr>true</vt:lpwstr>
  </property>
  <property fmtid="{D5CDD505-2E9C-101B-9397-08002B2CF9AE}" pid="3" name="MSIP_Label_cd7679a8-b296-4807-8cee-66cc2d806f92_SetDate">
    <vt:lpwstr>2021-01-18T16:04:08Z</vt:lpwstr>
  </property>
  <property fmtid="{D5CDD505-2E9C-101B-9397-08002B2CF9AE}" pid="4" name="MSIP_Label_cd7679a8-b296-4807-8cee-66cc2d806f92_Method">
    <vt:lpwstr>Standard</vt:lpwstr>
  </property>
  <property fmtid="{D5CDD505-2E9C-101B-9397-08002B2CF9AE}" pid="5" name="MSIP_Label_cd7679a8-b296-4807-8cee-66cc2d806f92_Name">
    <vt:lpwstr>OFFICIAL</vt:lpwstr>
  </property>
  <property fmtid="{D5CDD505-2E9C-101B-9397-08002B2CF9AE}" pid="6" name="MSIP_Label_cd7679a8-b296-4807-8cee-66cc2d806f92_SiteId">
    <vt:lpwstr>64bdf0f9-219d-4cdc-88ea-2737325b4d26</vt:lpwstr>
  </property>
  <property fmtid="{D5CDD505-2E9C-101B-9397-08002B2CF9AE}" pid="7" name="MSIP_Label_cd7679a8-b296-4807-8cee-66cc2d806f92_ActionId">
    <vt:lpwstr>fbe6d9ab-0462-4e9b-811d-87f96ef97736</vt:lpwstr>
  </property>
  <property fmtid="{D5CDD505-2E9C-101B-9397-08002B2CF9AE}" pid="8" name="MSIP_Label_cd7679a8-b296-4807-8cee-66cc2d806f92_ContentBits">
    <vt:lpwstr>0</vt:lpwstr>
  </property>
</Properties>
</file>